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4.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5.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6.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7" r:id="rId1"/>
    <p:sldMasterId id="2147483968" r:id="rId2"/>
    <p:sldMasterId id="2147483969" r:id="rId3"/>
    <p:sldMasterId id="2147483970" r:id="rId4"/>
    <p:sldMasterId id="2147483971" r:id="rId5"/>
    <p:sldMasterId id="2147483972" r:id="rId6"/>
    <p:sldMasterId id="2147483973" r:id="rId7"/>
  </p:sldMasterIdLst>
  <p:notesMasterIdLst>
    <p:notesMasterId r:id="rId2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8" name="Google Shape;27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g642a5c7789_0_2254:notes"/>
          <p:cNvSpPr>
            <a:spLocks noGrp="1" noRot="1" noChangeAspect="1"/>
          </p:cNvSpPr>
          <p:nvPr>
            <p:ph type="sldImg" idx="2"/>
          </p:nvPr>
        </p:nvSpPr>
        <p:spPr>
          <a:xfrm>
            <a:off x="89228" y="731333"/>
            <a:ext cx="6524700" cy="365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7" name="Google Shape;2877;g642a5c7789_0_2254:notes"/>
          <p:cNvSpPr txBox="1">
            <a:spLocks noGrp="1"/>
          </p:cNvSpPr>
          <p:nvPr>
            <p:ph type="body" idx="1"/>
          </p:nvPr>
        </p:nvSpPr>
        <p:spPr>
          <a:xfrm>
            <a:off x="670304" y="4631861"/>
            <a:ext cx="5362500" cy="4386900"/>
          </a:xfrm>
          <a:prstGeom prst="rect">
            <a:avLst/>
          </a:prstGeom>
          <a:noFill/>
          <a:ln>
            <a:noFill/>
          </a:ln>
        </p:spPr>
        <p:txBody>
          <a:bodyPr spcFirstLastPara="1" wrap="square" lIns="90025" tIns="45000" rIns="90025" bIns="450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GB" b="1"/>
              <a:t>Xx</a:t>
            </a:r>
            <a:endParaRPr sz="1200" b="0" i="0" u="none" strike="noStrike" cap="none">
              <a:solidFill>
                <a:schemeClr val="dk1"/>
              </a:solidFill>
              <a:latin typeface="Arial"/>
              <a:ea typeface="Arial"/>
              <a:cs typeface="Arial"/>
              <a:sym typeface="Arial"/>
            </a:endParaRPr>
          </a:p>
        </p:txBody>
      </p:sp>
      <p:sp>
        <p:nvSpPr>
          <p:cNvPr id="2878" name="Google Shape;2878;g642a5c7789_0_2254:notes"/>
          <p:cNvSpPr txBox="1">
            <a:spLocks noGrp="1"/>
          </p:cNvSpPr>
          <p:nvPr>
            <p:ph type="sldNum" idx="12"/>
          </p:nvPr>
        </p:nvSpPr>
        <p:spPr>
          <a:xfrm>
            <a:off x="3796356" y="9262057"/>
            <a:ext cx="2905200" cy="486900"/>
          </a:xfrm>
          <a:prstGeom prst="rect">
            <a:avLst/>
          </a:prstGeom>
          <a:noFill/>
          <a:ln>
            <a:noFill/>
          </a:ln>
        </p:spPr>
        <p:txBody>
          <a:bodyPr spcFirstLastPara="1" wrap="square" lIns="90025" tIns="45000" rIns="90025" bIns="450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GB"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2879" name="Google Shape;2879;g642a5c7789_0_2254:notes"/>
          <p:cNvSpPr txBox="1">
            <a:spLocks noGrp="1"/>
          </p:cNvSpPr>
          <p:nvPr>
            <p:ph type="hdr" idx="3"/>
          </p:nvPr>
        </p:nvSpPr>
        <p:spPr>
          <a:xfrm>
            <a:off x="0" y="0"/>
            <a:ext cx="2905200" cy="486900"/>
          </a:xfrm>
          <a:prstGeom prst="rect">
            <a:avLst/>
          </a:prstGeom>
          <a:noFill/>
          <a:ln>
            <a:noFill/>
          </a:ln>
        </p:spPr>
        <p:txBody>
          <a:bodyPr spcFirstLastPara="1" wrap="square" lIns="90025" tIns="45000" rIns="90025" bIns="45000" anchor="t" anchorCtr="0">
            <a:noAutofit/>
          </a:bodyPr>
          <a:lstStyle/>
          <a:p>
            <a:pPr marL="0" marR="0" lvl="0" indent="0" algn="l" rtl="0">
              <a:lnSpc>
                <a:spcPct val="100000"/>
              </a:lnSpc>
              <a:spcBef>
                <a:spcPts val="0"/>
              </a:spcBef>
              <a:spcAft>
                <a:spcPts val="0"/>
              </a:spcAft>
              <a:buClr>
                <a:srgbClr val="000000"/>
              </a:buClr>
              <a:buSzPts val="300"/>
              <a:buFont typeface="Arial"/>
              <a:buNone/>
            </a:pPr>
            <a:r>
              <a:rPr lang="en-GB" sz="1200" b="0" i="0" u="none" strike="noStrike" cap="none">
                <a:solidFill>
                  <a:srgbClr val="000000"/>
                </a:solidFill>
                <a:latin typeface="Arial"/>
                <a:ea typeface="Arial"/>
                <a:cs typeface="Arial"/>
                <a:sym typeface="Arial"/>
              </a:rPr>
              <a:t>A1</a:t>
            </a:r>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9"/>
        <p:cNvGrpSpPr/>
        <p:nvPr/>
      </p:nvGrpSpPr>
      <p:grpSpPr>
        <a:xfrm>
          <a:off x="0" y="0"/>
          <a:ext cx="0" cy="0"/>
          <a:chOff x="0" y="0"/>
          <a:chExt cx="0" cy="0"/>
        </a:xfrm>
      </p:grpSpPr>
      <p:sp>
        <p:nvSpPr>
          <p:cNvPr id="2890" name="Google Shape;289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Going digital is top of mind for PwC and our clients as we all tackle the rapid pace of change, which is only going to continue</a:t>
            </a:r>
            <a:endParaRPr sz="1000">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What does digital mean for you and your organization?</a:t>
            </a:r>
            <a:endParaRPr sz="1000">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We think about this not only as technology disruption, but how we think about becoming more agile, data-driven, customer-centric, and innovative</a:t>
            </a:r>
            <a:endParaRPr sz="1000">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Thinking about digital no longer a ‘nice to have’ - have to be proactive</a:t>
            </a:r>
            <a:endParaRPr/>
          </a:p>
        </p:txBody>
      </p:sp>
      <p:sp>
        <p:nvSpPr>
          <p:cNvPr id="2891" name="Google Shape;28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g642a5c7789_0_1815:notes"/>
          <p:cNvSpPr>
            <a:spLocks noGrp="1" noRot="1" noChangeAspect="1"/>
          </p:cNvSpPr>
          <p:nvPr>
            <p:ph type="sldImg" idx="2"/>
          </p:nvPr>
        </p:nvSpPr>
        <p:spPr>
          <a:xfrm>
            <a:off x="419100" y="703263"/>
            <a:ext cx="6240600" cy="351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7" name="Google Shape;2897;g642a5c7789_0_1815:notes"/>
          <p:cNvSpPr txBox="1">
            <a:spLocks noGrp="1"/>
          </p:cNvSpPr>
          <p:nvPr>
            <p:ph type="body" idx="1"/>
          </p:nvPr>
        </p:nvSpPr>
        <p:spPr>
          <a:xfrm>
            <a:off x="707708" y="4447783"/>
            <a:ext cx="5661600" cy="4212300"/>
          </a:xfrm>
          <a:prstGeom prst="rect">
            <a:avLst/>
          </a:prstGeom>
          <a:noFill/>
          <a:ln>
            <a:noFill/>
          </a:ln>
        </p:spPr>
        <p:txBody>
          <a:bodyPr spcFirstLastPara="1" wrap="square" lIns="93975" tIns="46975" rIns="93975" bIns="469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p:txBody>
      </p:sp>
      <p:sp>
        <p:nvSpPr>
          <p:cNvPr id="2898" name="Google Shape;2898;g642a5c7789_0_1815:notes"/>
          <p:cNvSpPr txBox="1">
            <a:spLocks noGrp="1"/>
          </p:cNvSpPr>
          <p:nvPr>
            <p:ph type="sldNum" idx="12"/>
          </p:nvPr>
        </p:nvSpPr>
        <p:spPr>
          <a:xfrm>
            <a:off x="4008199" y="8893964"/>
            <a:ext cx="3067200" cy="467400"/>
          </a:xfrm>
          <a:prstGeom prst="rect">
            <a:avLst/>
          </a:prstGeom>
          <a:noFill/>
          <a:ln>
            <a:noFill/>
          </a:ln>
        </p:spPr>
        <p:txBody>
          <a:bodyPr spcFirstLastPara="1" wrap="square" lIns="93975" tIns="46975" rIns="93975" bIns="469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12</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0"/>
        <p:cNvGrpSpPr/>
        <p:nvPr/>
      </p:nvGrpSpPr>
      <p:grpSpPr>
        <a:xfrm>
          <a:off x="0" y="0"/>
          <a:ext cx="0" cy="0"/>
          <a:chOff x="0" y="0"/>
          <a:chExt cx="0" cy="0"/>
        </a:xfrm>
      </p:grpSpPr>
      <p:sp>
        <p:nvSpPr>
          <p:cNvPr id="2931" name="Google Shape;2931;p14:notes"/>
          <p:cNvSpPr>
            <a:spLocks noGrp="1" noRot="1" noChangeAspect="1"/>
          </p:cNvSpPr>
          <p:nvPr>
            <p:ph type="sldImg" idx="2"/>
          </p:nvPr>
        </p:nvSpPr>
        <p:spPr>
          <a:xfrm>
            <a:off x="1143000" y="685800"/>
            <a:ext cx="45729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2" name="Google Shape;293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000">
              <a:solidFill>
                <a:schemeClr val="dk1"/>
              </a:solidFill>
              <a:latin typeface="Avenir"/>
              <a:ea typeface="Avenir"/>
              <a:cs typeface="Avenir"/>
              <a:sym typeface="Aveni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1"/>
        <p:cNvGrpSpPr/>
        <p:nvPr/>
      </p:nvGrpSpPr>
      <p:grpSpPr>
        <a:xfrm>
          <a:off x="0" y="0"/>
          <a:ext cx="0" cy="0"/>
          <a:chOff x="0" y="0"/>
          <a:chExt cx="0" cy="0"/>
        </a:xfrm>
      </p:grpSpPr>
      <p:sp>
        <p:nvSpPr>
          <p:cNvPr id="2942" name="Google Shape;2942;p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In the midst of this need to upskill for a digital world, we’re seeing one other big trend: much of the learning programs organizations invest in aren’t meeting objectives. </a:t>
            </a:r>
            <a:endParaRPr sz="1000">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What we see is that clients recognize the need to do something and are investing in a number of different solutions - from online learning to hiring programs</a:t>
            </a:r>
            <a:endParaRPr sz="1000">
              <a:solidFill>
                <a:schemeClr val="dk1"/>
              </a:solidFill>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But as we’ve discussed, even with these investments, organizations aren’t seeing the return they need</a:t>
            </a:r>
            <a:endParaRPr sz="1000">
              <a:solidFill>
                <a:schemeClr val="dk1"/>
              </a:solidFill>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That’s because something is missing...</a:t>
            </a:r>
            <a:endParaRPr sz="1000">
              <a:solidFill>
                <a:schemeClr val="dk1"/>
              </a:solidFill>
              <a:latin typeface="Avenir"/>
              <a:ea typeface="Avenir"/>
              <a:cs typeface="Avenir"/>
              <a:sym typeface="Avenir"/>
            </a:endParaRPr>
          </a:p>
        </p:txBody>
      </p:sp>
      <p:sp>
        <p:nvSpPr>
          <p:cNvPr id="2943" name="Google Shape;2943;p6:notes"/>
          <p:cNvSpPr>
            <a:spLocks noGrp="1" noRot="1" noChangeAspect="1"/>
          </p:cNvSpPr>
          <p:nvPr>
            <p:ph type="sldImg" idx="2"/>
          </p:nvPr>
        </p:nvSpPr>
        <p:spPr>
          <a:xfrm>
            <a:off x="1143000" y="685800"/>
            <a:ext cx="4572000" cy="3429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1"/>
        <p:cNvGrpSpPr/>
        <p:nvPr/>
      </p:nvGrpSpPr>
      <p:grpSpPr>
        <a:xfrm>
          <a:off x="0" y="0"/>
          <a:ext cx="0" cy="0"/>
          <a:chOff x="0" y="0"/>
          <a:chExt cx="0" cy="0"/>
        </a:xfrm>
      </p:grpSpPr>
      <p:sp>
        <p:nvSpPr>
          <p:cNvPr id="2982" name="Google Shape;2982;p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What’s missing from the picture is a way to bring your workforce into this journey - kickstart their curiosity and develop a shared baseline of digital understanding across the organization. </a:t>
            </a:r>
            <a:endParaRPr sz="1000">
              <a:solidFill>
                <a:schemeClr val="dk1"/>
              </a:solidFill>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This can then set the stage to accelerate these others programs, and to connect the dots across them. </a:t>
            </a:r>
            <a:endParaRPr sz="1000">
              <a:solidFill>
                <a:schemeClr val="dk1"/>
              </a:solidFill>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That’s the gap that DFA is designed to fill, and how we used it ourselves</a:t>
            </a:r>
            <a:endParaRPr sz="1000">
              <a:solidFill>
                <a:schemeClr val="dk1"/>
              </a:solidFill>
              <a:latin typeface="Avenir"/>
              <a:ea typeface="Avenir"/>
              <a:cs typeface="Avenir"/>
              <a:sym typeface="Avenir"/>
            </a:endParaRPr>
          </a:p>
        </p:txBody>
      </p:sp>
      <p:sp>
        <p:nvSpPr>
          <p:cNvPr id="2983" name="Google Shape;2983;p8:notes"/>
          <p:cNvSpPr>
            <a:spLocks noGrp="1" noRot="1" noChangeAspect="1"/>
          </p:cNvSpPr>
          <p:nvPr>
            <p:ph type="sldImg" idx="2"/>
          </p:nvPr>
        </p:nvSpPr>
        <p:spPr>
          <a:xfrm>
            <a:off x="1143000" y="685800"/>
            <a:ext cx="4572000" cy="3429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2"/>
        <p:cNvGrpSpPr/>
        <p:nvPr/>
      </p:nvGrpSpPr>
      <p:grpSpPr>
        <a:xfrm>
          <a:off x="0" y="0"/>
          <a:ext cx="0" cy="0"/>
          <a:chOff x="0" y="0"/>
          <a:chExt cx="0" cy="0"/>
        </a:xfrm>
      </p:grpSpPr>
      <p:sp>
        <p:nvSpPr>
          <p:cNvPr id="3013" name="Google Shape;3013;p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People (particularly millennials) learn differently and want learning content that matches the way they want to work and learn (mobile-enabled, challenging, accessible at any time, focused on enabling career progression, etc)</a:t>
            </a:r>
            <a:endParaRPr sz="1000">
              <a:solidFill>
                <a:schemeClr val="dk1"/>
              </a:solidFill>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This comes from research PwC has done on the topic</a:t>
            </a:r>
            <a:endParaRPr sz="1000">
              <a:solidFill>
                <a:schemeClr val="dk1"/>
              </a:solidFill>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Much of the long-form courses available today just don’t meet that need</a:t>
            </a:r>
            <a:endParaRPr/>
          </a:p>
        </p:txBody>
      </p:sp>
      <p:sp>
        <p:nvSpPr>
          <p:cNvPr id="3014" name="Google Shape;3014;p5:notes"/>
          <p:cNvSpPr>
            <a:spLocks noGrp="1" noRot="1" noChangeAspect="1"/>
          </p:cNvSpPr>
          <p:nvPr>
            <p:ph type="sldImg" idx="2"/>
          </p:nvPr>
        </p:nvSpPr>
        <p:spPr>
          <a:xfrm>
            <a:off x="1143000" y="685800"/>
            <a:ext cx="4572000" cy="3429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7"/>
        <p:cNvGrpSpPr/>
        <p:nvPr/>
      </p:nvGrpSpPr>
      <p:grpSpPr>
        <a:xfrm>
          <a:off x="0" y="0"/>
          <a:ext cx="0" cy="0"/>
          <a:chOff x="0" y="0"/>
          <a:chExt cx="0" cy="0"/>
        </a:xfrm>
      </p:grpSpPr>
      <p:sp>
        <p:nvSpPr>
          <p:cNvPr id="3038" name="Google Shape;3038;p10:notes"/>
          <p:cNvSpPr>
            <a:spLocks noGrp="1" noRot="1" noChangeAspect="1"/>
          </p:cNvSpPr>
          <p:nvPr>
            <p:ph type="sldImg" idx="2"/>
          </p:nvPr>
        </p:nvSpPr>
        <p:spPr>
          <a:xfrm>
            <a:off x="1143000" y="685800"/>
            <a:ext cx="45729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9" name="Google Shape;30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000">
              <a:solidFill>
                <a:schemeClr val="dk1"/>
              </a:solidFill>
              <a:latin typeface="Avenir"/>
              <a:ea typeface="Avenir"/>
              <a:cs typeface="Avenir"/>
              <a:sym typeface="Aveni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6432ce0402_0_3:notes"/>
          <p:cNvSpPr>
            <a:spLocks noGrp="1" noRot="1" noChangeAspect="1"/>
          </p:cNvSpPr>
          <p:nvPr>
            <p:ph type="sldImg" idx="2"/>
          </p:nvPr>
        </p:nvSpPr>
        <p:spPr>
          <a:xfrm>
            <a:off x="1143000" y="685800"/>
            <a:ext cx="45729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6" name="Google Shape;3056;g6432ce0402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000">
              <a:solidFill>
                <a:schemeClr val="dk1"/>
              </a:solidFill>
              <a:latin typeface="Avenir"/>
              <a:ea typeface="Avenir"/>
              <a:cs typeface="Avenir"/>
              <a:sym typeface="Aveni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6"/>
        <p:cNvGrpSpPr/>
        <p:nvPr/>
      </p:nvGrpSpPr>
      <p:grpSpPr>
        <a:xfrm>
          <a:off x="0" y="0"/>
          <a:ext cx="0" cy="0"/>
          <a:chOff x="0" y="0"/>
          <a:chExt cx="0" cy="0"/>
        </a:xfrm>
      </p:grpSpPr>
      <p:sp>
        <p:nvSpPr>
          <p:cNvPr id="3067" name="Google Shape;3067;g6432ce0402_0_36:notes"/>
          <p:cNvSpPr txBox="1">
            <a:spLocks noGrp="1"/>
          </p:cNvSpPr>
          <p:nvPr>
            <p:ph type="body" idx="1"/>
          </p:nvPr>
        </p:nvSpPr>
        <p:spPr>
          <a:xfrm>
            <a:off x="685801" y="4343406"/>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8" name="Google Shape;3068;g6432ce0402_0_36:notes"/>
          <p:cNvSpPr>
            <a:spLocks noGrp="1" noRot="1" noChangeAspect="1"/>
          </p:cNvSpPr>
          <p:nvPr>
            <p:ph type="sldImg" idx="2"/>
          </p:nvPr>
        </p:nvSpPr>
        <p:spPr>
          <a:xfrm>
            <a:off x="92160" y="685838"/>
            <a:ext cx="6673800" cy="3429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6"/>
        <p:cNvGrpSpPr/>
        <p:nvPr/>
      </p:nvGrpSpPr>
      <p:grpSpPr>
        <a:xfrm>
          <a:off x="0" y="0"/>
          <a:ext cx="0" cy="0"/>
          <a:chOff x="0" y="0"/>
          <a:chExt cx="0" cy="0"/>
        </a:xfrm>
      </p:grpSpPr>
      <p:sp>
        <p:nvSpPr>
          <p:cNvPr id="2737" name="Google Shape;2737;g642a5c7789_0_0:notes"/>
          <p:cNvSpPr>
            <a:spLocks noGrp="1" noRot="1" noChangeAspect="1"/>
          </p:cNvSpPr>
          <p:nvPr>
            <p:ph type="sldImg" idx="2"/>
          </p:nvPr>
        </p:nvSpPr>
        <p:spPr>
          <a:xfrm>
            <a:off x="137755" y="754723"/>
            <a:ext cx="6725100" cy="376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8" name="Google Shape;2738;g642a5c7789_0_0:notes"/>
          <p:cNvSpPr txBox="1">
            <a:spLocks noGrp="1"/>
          </p:cNvSpPr>
          <p:nvPr>
            <p:ph type="body" idx="1"/>
          </p:nvPr>
        </p:nvSpPr>
        <p:spPr>
          <a:xfrm>
            <a:off x="685801" y="4343401"/>
            <a:ext cx="5486400" cy="4114800"/>
          </a:xfrm>
          <a:prstGeom prst="rect">
            <a:avLst/>
          </a:prstGeom>
          <a:noFill/>
          <a:ln>
            <a:noFill/>
          </a:ln>
        </p:spPr>
        <p:txBody>
          <a:bodyPr spcFirstLastPara="1" wrap="square" lIns="90025" tIns="90025" rIns="90025" bIns="900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39" name="Google Shape;2739;g642a5c7789_0_0:notes"/>
          <p:cNvSpPr txBox="1">
            <a:spLocks noGrp="1"/>
          </p:cNvSpPr>
          <p:nvPr>
            <p:ph type="sldNum" idx="12"/>
          </p:nvPr>
        </p:nvSpPr>
        <p:spPr>
          <a:xfrm>
            <a:off x="3884622" y="8685213"/>
            <a:ext cx="2971800" cy="457200"/>
          </a:xfrm>
          <a:prstGeom prst="rect">
            <a:avLst/>
          </a:prstGeom>
          <a:noFill/>
          <a:ln>
            <a:noFill/>
          </a:ln>
        </p:spPr>
        <p:txBody>
          <a:bodyPr spcFirstLastPara="1" wrap="square" lIns="91525" tIns="45750" rIns="91525" bIns="457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3"/>
        <p:cNvGrpSpPr/>
        <p:nvPr/>
      </p:nvGrpSpPr>
      <p:grpSpPr>
        <a:xfrm>
          <a:off x="0" y="0"/>
          <a:ext cx="0" cy="0"/>
          <a:chOff x="0" y="0"/>
          <a:chExt cx="0" cy="0"/>
        </a:xfrm>
      </p:grpSpPr>
      <p:sp>
        <p:nvSpPr>
          <p:cNvPr id="3094" name="Google Shape;3094;p35:notes"/>
          <p:cNvSpPr txBox="1">
            <a:spLocks noGrp="1"/>
          </p:cNvSpPr>
          <p:nvPr>
            <p:ph type="body" idx="1"/>
          </p:nvPr>
        </p:nvSpPr>
        <p:spPr>
          <a:xfrm>
            <a:off x="514350" y="5791200"/>
            <a:ext cx="2829000" cy="5486400"/>
          </a:xfrm>
          <a:prstGeom prst="rect">
            <a:avLst/>
          </a:prstGeom>
          <a:noFill/>
          <a:ln>
            <a:noFill/>
          </a:ln>
        </p:spPr>
        <p:txBody>
          <a:bodyPr spcFirstLastPara="1" wrap="square" lIns="91425" tIns="91425" rIns="91425" bIns="91425" anchor="t" anchorCtr="0">
            <a:noAutofit/>
          </a:bodyPr>
          <a:lstStyle/>
          <a:p>
            <a:pPr marL="457200" lvl="0" indent="-292100" algn="l" rtl="0">
              <a:lnSpc>
                <a:spcPct val="100000"/>
              </a:lnSpc>
              <a:spcBef>
                <a:spcPts val="0"/>
              </a:spcBef>
              <a:spcAft>
                <a:spcPts val="0"/>
              </a:spcAft>
              <a:buClr>
                <a:schemeClr val="dk1"/>
              </a:buClr>
              <a:buSzPts val="1000"/>
              <a:buFont typeface="Avenir"/>
              <a:buChar char="●"/>
            </a:pPr>
            <a:r>
              <a:rPr lang="en-GB" sz="1000">
                <a:solidFill>
                  <a:schemeClr val="dk1"/>
                </a:solidFill>
                <a:latin typeface="Avenir"/>
                <a:ea typeface="Avenir"/>
                <a:cs typeface="Avenir"/>
                <a:sym typeface="Avenir"/>
              </a:rPr>
              <a:t>So what happens when you accelerate your workforce?</a:t>
            </a:r>
            <a:endParaRPr/>
          </a:p>
        </p:txBody>
      </p:sp>
      <p:sp>
        <p:nvSpPr>
          <p:cNvPr id="3095" name="Google Shape;3095;p35:notes"/>
          <p:cNvSpPr>
            <a:spLocks noGrp="1" noRot="1" noChangeAspect="1"/>
          </p:cNvSpPr>
          <p:nvPr>
            <p:ph type="sldImg" idx="2"/>
          </p:nvPr>
        </p:nvSpPr>
        <p:spPr>
          <a:xfrm>
            <a:off x="642938" y="914400"/>
            <a:ext cx="2571900" cy="4572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0"/>
        <p:cNvGrpSpPr/>
        <p:nvPr/>
      </p:nvGrpSpPr>
      <p:grpSpPr>
        <a:xfrm>
          <a:off x="0" y="0"/>
          <a:ext cx="0" cy="0"/>
          <a:chOff x="0" y="0"/>
          <a:chExt cx="0" cy="0"/>
        </a:xfrm>
      </p:grpSpPr>
      <p:sp>
        <p:nvSpPr>
          <p:cNvPr id="3101" name="Google Shape;3101;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2" name="Google Shape;31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9"/>
        <p:cNvGrpSpPr/>
        <p:nvPr/>
      </p:nvGrpSpPr>
      <p:grpSpPr>
        <a:xfrm>
          <a:off x="0" y="0"/>
          <a:ext cx="0" cy="0"/>
          <a:chOff x="0" y="0"/>
          <a:chExt cx="0" cy="0"/>
        </a:xfrm>
      </p:grpSpPr>
      <p:sp>
        <p:nvSpPr>
          <p:cNvPr id="2750" name="Google Shape;2750;g642a5c7789_0_12:notes"/>
          <p:cNvSpPr>
            <a:spLocks noGrp="1" noRot="1" noChangeAspect="1"/>
          </p:cNvSpPr>
          <p:nvPr>
            <p:ph type="sldImg" idx="2"/>
          </p:nvPr>
        </p:nvSpPr>
        <p:spPr>
          <a:xfrm>
            <a:off x="137755" y="754723"/>
            <a:ext cx="6725100" cy="376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1" name="Google Shape;2751;g642a5c7789_0_12:notes"/>
          <p:cNvSpPr txBox="1">
            <a:spLocks noGrp="1"/>
          </p:cNvSpPr>
          <p:nvPr>
            <p:ph type="body" idx="1"/>
          </p:nvPr>
        </p:nvSpPr>
        <p:spPr>
          <a:xfrm>
            <a:off x="685801" y="4343401"/>
            <a:ext cx="5486400" cy="4114800"/>
          </a:xfrm>
          <a:prstGeom prst="rect">
            <a:avLst/>
          </a:prstGeom>
          <a:noFill/>
          <a:ln>
            <a:noFill/>
          </a:ln>
        </p:spPr>
        <p:txBody>
          <a:bodyPr spcFirstLastPara="1" wrap="square" lIns="90025" tIns="90025" rIns="90025" bIns="90025" anchor="t" anchorCtr="0">
            <a:noAutofit/>
          </a:bodyPr>
          <a:lstStyle/>
          <a:p>
            <a:pPr marL="0" marR="0" lvl="0" indent="-76200" algn="l" rtl="0">
              <a:spcBef>
                <a:spcPts val="0"/>
              </a:spcBef>
              <a:spcAft>
                <a:spcPts val="0"/>
              </a:spcAft>
              <a:buClr>
                <a:schemeClr val="dk1"/>
              </a:buClr>
              <a:buSzPts val="1200"/>
              <a:buFont typeface="Calibri"/>
              <a:buChar char="●"/>
            </a:pPr>
            <a:r>
              <a:rPr lang="en-GB"/>
              <a:t>Beispiel 2</a:t>
            </a:r>
            <a:endParaRPr/>
          </a:p>
        </p:txBody>
      </p:sp>
      <p:sp>
        <p:nvSpPr>
          <p:cNvPr id="2752" name="Google Shape;2752;g642a5c7789_0_12:notes"/>
          <p:cNvSpPr txBox="1">
            <a:spLocks noGrp="1"/>
          </p:cNvSpPr>
          <p:nvPr>
            <p:ph type="sldNum" idx="12"/>
          </p:nvPr>
        </p:nvSpPr>
        <p:spPr>
          <a:xfrm>
            <a:off x="3884622" y="8685213"/>
            <a:ext cx="2971800" cy="457200"/>
          </a:xfrm>
          <a:prstGeom prst="rect">
            <a:avLst/>
          </a:prstGeom>
          <a:noFill/>
          <a:ln>
            <a:noFill/>
          </a:ln>
        </p:spPr>
        <p:txBody>
          <a:bodyPr spcFirstLastPara="1" wrap="square" lIns="91525" tIns="45750" rIns="91525" bIns="457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642a5c7789_0_24:notes"/>
          <p:cNvSpPr>
            <a:spLocks noGrp="1" noRot="1" noChangeAspect="1"/>
          </p:cNvSpPr>
          <p:nvPr>
            <p:ph type="sldImg" idx="2"/>
          </p:nvPr>
        </p:nvSpPr>
        <p:spPr>
          <a:xfrm>
            <a:off x="369434" y="686112"/>
            <a:ext cx="6119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4" name="Google Shape;2764;g642a5c7789_0_24:notes"/>
          <p:cNvSpPr txBox="1">
            <a:spLocks noGrp="1"/>
          </p:cNvSpPr>
          <p:nvPr>
            <p:ph type="body" idx="1"/>
          </p:nvPr>
        </p:nvSpPr>
        <p:spPr>
          <a:xfrm>
            <a:off x="685801" y="4343401"/>
            <a:ext cx="5486400" cy="4114800"/>
          </a:xfrm>
          <a:prstGeom prst="rect">
            <a:avLst/>
          </a:prstGeom>
          <a:noFill/>
          <a:ln>
            <a:noFill/>
          </a:ln>
        </p:spPr>
        <p:txBody>
          <a:bodyPr spcFirstLastPara="1" wrap="square" lIns="90025" tIns="90025" rIns="90025" bIns="90025" anchor="t" anchorCtr="0">
            <a:noAutofit/>
          </a:bodyPr>
          <a:lstStyle/>
          <a:p>
            <a:pPr marL="0" marR="0" lvl="0" indent="0" algn="l" rtl="0">
              <a:spcBef>
                <a:spcPts val="0"/>
              </a:spcBef>
              <a:spcAft>
                <a:spcPts val="0"/>
              </a:spcAft>
              <a:buClr>
                <a:schemeClr val="dk1"/>
              </a:buClr>
              <a:buSzPts val="1200"/>
              <a:buFont typeface="Calibri"/>
              <a:buNone/>
            </a:pPr>
            <a:endParaRPr/>
          </a:p>
        </p:txBody>
      </p:sp>
      <p:sp>
        <p:nvSpPr>
          <p:cNvPr id="2765" name="Google Shape;2765;g642a5c7789_0_24:notes"/>
          <p:cNvSpPr txBox="1">
            <a:spLocks noGrp="1"/>
          </p:cNvSpPr>
          <p:nvPr>
            <p:ph type="sldNum" idx="12"/>
          </p:nvPr>
        </p:nvSpPr>
        <p:spPr>
          <a:xfrm>
            <a:off x="3884622" y="8685213"/>
            <a:ext cx="2971800" cy="457200"/>
          </a:xfrm>
          <a:prstGeom prst="rect">
            <a:avLst/>
          </a:prstGeom>
          <a:noFill/>
          <a:ln>
            <a:noFill/>
          </a:ln>
        </p:spPr>
        <p:txBody>
          <a:bodyPr spcFirstLastPara="1" wrap="square" lIns="91525" tIns="45750" rIns="91525" bIns="457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0"/>
        <p:cNvGrpSpPr/>
        <p:nvPr/>
      </p:nvGrpSpPr>
      <p:grpSpPr>
        <a:xfrm>
          <a:off x="0" y="0"/>
          <a:ext cx="0" cy="0"/>
          <a:chOff x="0" y="0"/>
          <a:chExt cx="0" cy="0"/>
        </a:xfrm>
      </p:grpSpPr>
      <p:sp>
        <p:nvSpPr>
          <p:cNvPr id="2771" name="Google Shape;2771;g642a5c7789_0_31:notes"/>
          <p:cNvSpPr>
            <a:spLocks noGrp="1" noRot="1" noChangeAspect="1"/>
          </p:cNvSpPr>
          <p:nvPr>
            <p:ph type="sldImg" idx="2"/>
          </p:nvPr>
        </p:nvSpPr>
        <p:spPr>
          <a:xfrm>
            <a:off x="103316" y="737571"/>
            <a:ext cx="6573300" cy="3684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2" name="Google Shape;2772;g642a5c7789_0_31:notes"/>
          <p:cNvSpPr txBox="1">
            <a:spLocks noGrp="1"/>
          </p:cNvSpPr>
          <p:nvPr>
            <p:ph type="body" idx="1"/>
          </p:nvPr>
        </p:nvSpPr>
        <p:spPr>
          <a:xfrm>
            <a:off x="677974" y="4667417"/>
            <a:ext cx="5424000" cy="4420200"/>
          </a:xfrm>
          <a:prstGeom prst="rect">
            <a:avLst/>
          </a:prstGeom>
          <a:noFill/>
          <a:ln>
            <a:noFill/>
          </a:ln>
        </p:spPr>
        <p:txBody>
          <a:bodyPr spcFirstLastPara="1" wrap="square" lIns="90025" tIns="90025" rIns="90025" bIns="900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73" name="Google Shape;2773;g642a5c7789_0_31:notes"/>
          <p:cNvSpPr txBox="1">
            <a:spLocks noGrp="1"/>
          </p:cNvSpPr>
          <p:nvPr>
            <p:ph type="sldNum" idx="12"/>
          </p:nvPr>
        </p:nvSpPr>
        <p:spPr>
          <a:xfrm>
            <a:off x="3839800" y="9333155"/>
            <a:ext cx="2938500" cy="490500"/>
          </a:xfrm>
          <a:prstGeom prst="rect">
            <a:avLst/>
          </a:prstGeom>
          <a:noFill/>
          <a:ln>
            <a:noFill/>
          </a:ln>
        </p:spPr>
        <p:txBody>
          <a:bodyPr spcFirstLastPara="1" wrap="square" lIns="90025" tIns="45000" rIns="90025" bIns="450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9"/>
        <p:cNvGrpSpPr/>
        <p:nvPr/>
      </p:nvGrpSpPr>
      <p:grpSpPr>
        <a:xfrm>
          <a:off x="0" y="0"/>
          <a:ext cx="0" cy="0"/>
          <a:chOff x="0" y="0"/>
          <a:chExt cx="0" cy="0"/>
        </a:xfrm>
      </p:grpSpPr>
      <p:sp>
        <p:nvSpPr>
          <p:cNvPr id="2780" name="Google Shape;278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Given the importance of becoming digital, we see that many of our clients are investing in this space</a:t>
            </a:r>
            <a:endParaRPr sz="1000">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Yet, despite these investments, organizations aren’t seeing progress they’re hoping for</a:t>
            </a:r>
            <a:endParaRPr sz="1000">
              <a:latin typeface="Avenir"/>
              <a:ea typeface="Avenir"/>
              <a:cs typeface="Avenir"/>
              <a:sym typeface="Avenir"/>
            </a:endParaRPr>
          </a:p>
          <a:p>
            <a:pPr marL="457200" lvl="0" indent="-292100" algn="l" rtl="0">
              <a:lnSpc>
                <a:spcPct val="100000"/>
              </a:lnSpc>
              <a:spcBef>
                <a:spcPts val="0"/>
              </a:spcBef>
              <a:spcAft>
                <a:spcPts val="0"/>
              </a:spcAft>
              <a:buClr>
                <a:schemeClr val="dk1"/>
              </a:buClr>
              <a:buSzPts val="1000"/>
              <a:buFont typeface="Avenir"/>
              <a:buChar char="●"/>
            </a:pPr>
            <a:r>
              <a:rPr lang="en-GB" sz="1000">
                <a:latin typeface="Avenir"/>
                <a:ea typeface="Avenir"/>
                <a:cs typeface="Avenir"/>
                <a:sym typeface="Avenir"/>
              </a:rPr>
              <a:t>This is due to many reasons - processes, tech, integration - but the biggest factor is a lack of key skills</a:t>
            </a:r>
            <a:endParaRPr sz="1000">
              <a:latin typeface="Avenir"/>
              <a:ea typeface="Avenir"/>
              <a:cs typeface="Avenir"/>
              <a:sym typeface="Avenir"/>
            </a:endParaRPr>
          </a:p>
          <a:p>
            <a:pPr marL="0" lvl="0" indent="0" algn="l" rtl="0">
              <a:lnSpc>
                <a:spcPct val="100000"/>
              </a:lnSpc>
              <a:spcBef>
                <a:spcPts val="0"/>
              </a:spcBef>
              <a:spcAft>
                <a:spcPts val="0"/>
              </a:spcAft>
              <a:buSzPts val="1400"/>
              <a:buNone/>
            </a:pPr>
            <a:endParaRPr/>
          </a:p>
        </p:txBody>
      </p:sp>
      <p:sp>
        <p:nvSpPr>
          <p:cNvPr id="2781" name="Google Shape;27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7"/>
        <p:cNvGrpSpPr/>
        <p:nvPr/>
      </p:nvGrpSpPr>
      <p:grpSpPr>
        <a:xfrm>
          <a:off x="0" y="0"/>
          <a:ext cx="0" cy="0"/>
          <a:chOff x="0" y="0"/>
          <a:chExt cx="0" cy="0"/>
        </a:xfrm>
      </p:grpSpPr>
      <p:sp>
        <p:nvSpPr>
          <p:cNvPr id="2788" name="Google Shape;2788;g6432ce0402_0_558:notes"/>
          <p:cNvSpPr txBox="1">
            <a:spLocks noGrp="1"/>
          </p:cNvSpPr>
          <p:nvPr>
            <p:ph type="body" idx="1"/>
          </p:nvPr>
        </p:nvSpPr>
        <p:spPr>
          <a:xfrm>
            <a:off x="685801" y="4343401"/>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9" name="Google Shape;2789;g6432ce0402_0_558:notes"/>
          <p:cNvSpPr>
            <a:spLocks noGrp="1" noRot="1" noChangeAspect="1"/>
          </p:cNvSpPr>
          <p:nvPr>
            <p:ph type="sldImg" idx="2"/>
          </p:nvPr>
        </p:nvSpPr>
        <p:spPr>
          <a:xfrm>
            <a:off x="369434" y="686112"/>
            <a:ext cx="6119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642a5c7789_0_1562:notes"/>
          <p:cNvSpPr txBox="1">
            <a:spLocks noGrp="1"/>
          </p:cNvSpPr>
          <p:nvPr>
            <p:ph type="body" idx="1"/>
          </p:nvPr>
        </p:nvSpPr>
        <p:spPr>
          <a:xfrm>
            <a:off x="685801" y="4343401"/>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7" name="Google Shape;2797;g642a5c7789_0_1562:notes"/>
          <p:cNvSpPr>
            <a:spLocks noGrp="1" noRot="1" noChangeAspect="1"/>
          </p:cNvSpPr>
          <p:nvPr>
            <p:ph type="sldImg" idx="2"/>
          </p:nvPr>
        </p:nvSpPr>
        <p:spPr>
          <a:xfrm>
            <a:off x="369434" y="686112"/>
            <a:ext cx="6119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4"/>
        <p:cNvGrpSpPr/>
        <p:nvPr/>
      </p:nvGrpSpPr>
      <p:grpSpPr>
        <a:xfrm>
          <a:off x="0" y="0"/>
          <a:ext cx="0" cy="0"/>
          <a:chOff x="0" y="0"/>
          <a:chExt cx="0" cy="0"/>
        </a:xfrm>
      </p:grpSpPr>
      <p:sp>
        <p:nvSpPr>
          <p:cNvPr id="2805" name="Google Shape;2805;g642a5c7789_0_756:notes"/>
          <p:cNvSpPr txBox="1">
            <a:spLocks noGrp="1"/>
          </p:cNvSpPr>
          <p:nvPr>
            <p:ph type="body" idx="1"/>
          </p:nvPr>
        </p:nvSpPr>
        <p:spPr>
          <a:xfrm>
            <a:off x="685801" y="4343401"/>
            <a:ext cx="5486400" cy="4114800"/>
          </a:xfrm>
          <a:prstGeom prst="rect">
            <a:avLst/>
          </a:prstGeom>
          <a:noFill/>
          <a:ln>
            <a:noFill/>
          </a:ln>
        </p:spPr>
        <p:txBody>
          <a:bodyPr spcFirstLastPara="1" wrap="square" lIns="90025" tIns="90025" rIns="90025" bIns="900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06" name="Google Shape;2806;g642a5c7789_0_756:notes"/>
          <p:cNvSpPr>
            <a:spLocks noGrp="1" noRot="1" noChangeAspect="1"/>
          </p:cNvSpPr>
          <p:nvPr>
            <p:ph type="sldImg" idx="2"/>
          </p:nvPr>
        </p:nvSpPr>
        <p:spPr>
          <a:xfrm>
            <a:off x="369434" y="686112"/>
            <a:ext cx="61191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13"/>
        <p:cNvGrpSpPr/>
        <p:nvPr/>
      </p:nvGrpSpPr>
      <p:grpSpPr>
        <a:xfrm>
          <a:off x="0" y="0"/>
          <a:ext cx="0" cy="0"/>
          <a:chOff x="0" y="0"/>
          <a:chExt cx="0" cy="0"/>
        </a:xfrm>
      </p:grpSpPr>
      <p:sp>
        <p:nvSpPr>
          <p:cNvPr id="14" name="Google Shape;14;p2"/>
          <p:cNvSpPr/>
          <p:nvPr/>
        </p:nvSpPr>
        <p:spPr>
          <a:xfrm>
            <a:off x="4903875" y="0"/>
            <a:ext cx="72882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5" name="Google Shape;15;p2"/>
          <p:cNvGrpSpPr/>
          <p:nvPr/>
        </p:nvGrpSpPr>
        <p:grpSpPr>
          <a:xfrm>
            <a:off x="0" y="0"/>
            <a:ext cx="8914102" cy="6858001"/>
            <a:chOff x="0" y="0"/>
            <a:chExt cx="8914102" cy="6858001"/>
          </a:xfrm>
        </p:grpSpPr>
        <p:sp>
          <p:nvSpPr>
            <p:cNvPr id="16" name="Google Shape;16;p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8" name="Google Shape;18;p2"/>
          <p:cNvSpPr txBox="1">
            <a:spLocks noGrp="1"/>
          </p:cNvSpPr>
          <p:nvPr>
            <p:ph type="ctrTitle"/>
          </p:nvPr>
        </p:nvSpPr>
        <p:spPr>
          <a:xfrm>
            <a:off x="442913" y="1003610"/>
            <a:ext cx="5258700" cy="2425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61"/>
        <p:cNvGrpSpPr/>
        <p:nvPr/>
      </p:nvGrpSpPr>
      <p:grpSpPr>
        <a:xfrm>
          <a:off x="0" y="0"/>
          <a:ext cx="0" cy="0"/>
          <a:chOff x="0" y="0"/>
          <a:chExt cx="0" cy="0"/>
        </a:xfrm>
      </p:grpSpPr>
      <p:sp>
        <p:nvSpPr>
          <p:cNvPr id="62" name="Google Shape;62;p11"/>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63" name="Google Shape;63;p11"/>
          <p:cNvSpPr txBox="1">
            <a:spLocks noGrp="1"/>
          </p:cNvSpPr>
          <p:nvPr>
            <p:ph type="body" idx="1"/>
          </p:nvPr>
        </p:nvSpPr>
        <p:spPr>
          <a:xfrm>
            <a:off x="442913" y="1714500"/>
            <a:ext cx="5299500" cy="44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64" name="Google Shape;64;p1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ix Content with Focus">
  <p:cSld name="Six Content with Focus">
    <p:spTree>
      <p:nvGrpSpPr>
        <p:cNvPr id="1" name="Shape 656"/>
        <p:cNvGrpSpPr/>
        <p:nvPr/>
      </p:nvGrpSpPr>
      <p:grpSpPr>
        <a:xfrm>
          <a:off x="0" y="0"/>
          <a:ext cx="0" cy="0"/>
          <a:chOff x="0" y="0"/>
          <a:chExt cx="0" cy="0"/>
        </a:xfrm>
      </p:grpSpPr>
      <p:sp>
        <p:nvSpPr>
          <p:cNvPr id="657" name="Google Shape;657;p102"/>
          <p:cNvSpPr txBox="1">
            <a:spLocks noGrp="1"/>
          </p:cNvSpPr>
          <p:nvPr>
            <p:ph type="body" idx="1"/>
          </p:nvPr>
        </p:nvSpPr>
        <p:spPr>
          <a:xfrm>
            <a:off x="412751" y="15201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58" name="Google Shape;658;p102"/>
          <p:cNvSpPr txBox="1">
            <a:spLocks noGrp="1"/>
          </p:cNvSpPr>
          <p:nvPr>
            <p:ph type="body" idx="2"/>
          </p:nvPr>
        </p:nvSpPr>
        <p:spPr>
          <a:xfrm>
            <a:off x="2641619" y="55717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19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59" name="Google Shape;659;p102"/>
          <p:cNvSpPr txBox="1">
            <a:spLocks noGrp="1"/>
          </p:cNvSpPr>
          <p:nvPr>
            <p:ph type="body" idx="3"/>
          </p:nvPr>
        </p:nvSpPr>
        <p:spPr>
          <a:xfrm>
            <a:off x="4240761" y="15201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60" name="Google Shape;660;p102"/>
          <p:cNvSpPr txBox="1">
            <a:spLocks noGrp="1"/>
          </p:cNvSpPr>
          <p:nvPr>
            <p:ph type="body" idx="4"/>
          </p:nvPr>
        </p:nvSpPr>
        <p:spPr>
          <a:xfrm>
            <a:off x="6154767" y="15201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61" name="Google Shape;661;p102"/>
          <p:cNvSpPr txBox="1">
            <a:spLocks noGrp="1"/>
          </p:cNvSpPr>
          <p:nvPr>
            <p:ph type="body" idx="5"/>
          </p:nvPr>
        </p:nvSpPr>
        <p:spPr>
          <a:xfrm>
            <a:off x="8068772" y="15201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62" name="Google Shape;662;p102"/>
          <p:cNvSpPr txBox="1">
            <a:spLocks noGrp="1"/>
          </p:cNvSpPr>
          <p:nvPr>
            <p:ph type="body" idx="6"/>
          </p:nvPr>
        </p:nvSpPr>
        <p:spPr>
          <a:xfrm>
            <a:off x="9982779" y="15201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63" name="Google Shape;663;p102"/>
          <p:cNvSpPr txBox="1">
            <a:spLocks noGrp="1"/>
          </p:cNvSpPr>
          <p:nvPr>
            <p:ph type="body" idx="7"/>
          </p:nvPr>
        </p:nvSpPr>
        <p:spPr>
          <a:xfrm>
            <a:off x="2321833" y="2432400"/>
            <a:ext cx="1690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4" name="Google Shape;664;p102"/>
          <p:cNvSpPr txBox="1">
            <a:spLocks noGrp="1"/>
          </p:cNvSpPr>
          <p:nvPr>
            <p:ph type="body" idx="8"/>
          </p:nvPr>
        </p:nvSpPr>
        <p:spPr>
          <a:xfrm>
            <a:off x="4241467" y="2432400"/>
            <a:ext cx="17871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5" name="Google Shape;665;p102"/>
          <p:cNvSpPr txBox="1">
            <a:spLocks noGrp="1"/>
          </p:cNvSpPr>
          <p:nvPr>
            <p:ph type="body" idx="9"/>
          </p:nvPr>
        </p:nvSpPr>
        <p:spPr>
          <a:xfrm>
            <a:off x="6161100" y="2432400"/>
            <a:ext cx="17871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6" name="Google Shape;666;p102"/>
          <p:cNvSpPr txBox="1">
            <a:spLocks noGrp="1"/>
          </p:cNvSpPr>
          <p:nvPr>
            <p:ph type="body" idx="13"/>
          </p:nvPr>
        </p:nvSpPr>
        <p:spPr>
          <a:xfrm>
            <a:off x="8080733" y="2432400"/>
            <a:ext cx="17871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7" name="Google Shape;667;p102"/>
          <p:cNvSpPr txBox="1">
            <a:spLocks noGrp="1"/>
          </p:cNvSpPr>
          <p:nvPr>
            <p:ph type="body" idx="14"/>
          </p:nvPr>
        </p:nvSpPr>
        <p:spPr>
          <a:xfrm>
            <a:off x="10000333" y="2432400"/>
            <a:ext cx="17871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8" name="Google Shape;668;p102"/>
          <p:cNvSpPr txBox="1">
            <a:spLocks noGrp="1"/>
          </p:cNvSpPr>
          <p:nvPr>
            <p:ph type="body" idx="15"/>
          </p:nvPr>
        </p:nvSpPr>
        <p:spPr>
          <a:xfrm>
            <a:off x="300600" y="2432400"/>
            <a:ext cx="17871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9" name="Google Shape;669;p102"/>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670" name="Google Shape;670;p10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71" name="Google Shape;671;p102"/>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72" name="Google Shape;672;p102"/>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73" name="Google Shape;673;p102"/>
          <p:cNvSpPr txBox="1">
            <a:spLocks noGrp="1"/>
          </p:cNvSpPr>
          <p:nvPr>
            <p:ph type="body" idx="16"/>
          </p:nvPr>
        </p:nvSpPr>
        <p:spPr>
          <a:xfrm>
            <a:off x="412751" y="4996391"/>
            <a:ext cx="35292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9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grpSp>
        <p:nvGrpSpPr>
          <p:cNvPr id="674" name="Google Shape;674;p102"/>
          <p:cNvGrpSpPr/>
          <p:nvPr/>
        </p:nvGrpSpPr>
        <p:grpSpPr>
          <a:xfrm>
            <a:off x="2264181" y="1705021"/>
            <a:ext cx="7663350" cy="3336717"/>
            <a:chOff x="1698178" y="1278798"/>
            <a:chExt cx="5747656" cy="2502600"/>
          </a:xfrm>
        </p:grpSpPr>
        <p:cxnSp>
          <p:nvCxnSpPr>
            <p:cNvPr id="675" name="Google Shape;675;p102"/>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76" name="Google Shape;676;p102"/>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77" name="Google Shape;677;p102"/>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78" name="Google Shape;678;p102"/>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79" name="Google Shape;679;p102"/>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grpSp>
        <p:nvGrpSpPr>
          <p:cNvPr id="680" name="Google Shape;680;p102"/>
          <p:cNvGrpSpPr/>
          <p:nvPr/>
        </p:nvGrpSpPr>
        <p:grpSpPr>
          <a:xfrm>
            <a:off x="2264181" y="5610053"/>
            <a:ext cx="7663350" cy="549821"/>
            <a:chOff x="1698178" y="1278798"/>
            <a:chExt cx="5747656" cy="2502600"/>
          </a:xfrm>
        </p:grpSpPr>
        <p:cxnSp>
          <p:nvCxnSpPr>
            <p:cNvPr id="681" name="Google Shape;681;p102"/>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82" name="Google Shape;682;p102"/>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83" name="Google Shape;683;p102"/>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84" name="Google Shape;684;p102"/>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685" name="Google Shape;685;p102"/>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sp>
        <p:nvSpPr>
          <p:cNvPr id="686" name="Google Shape;686;p102"/>
          <p:cNvSpPr txBox="1">
            <a:spLocks noGrp="1"/>
          </p:cNvSpPr>
          <p:nvPr>
            <p:ph type="body" idx="17"/>
          </p:nvPr>
        </p:nvSpPr>
        <p:spPr>
          <a:xfrm>
            <a:off x="723900" y="55717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19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7" name="Google Shape;687;p102"/>
          <p:cNvSpPr txBox="1">
            <a:spLocks noGrp="1"/>
          </p:cNvSpPr>
          <p:nvPr>
            <p:ph type="body" idx="18"/>
          </p:nvPr>
        </p:nvSpPr>
        <p:spPr>
          <a:xfrm>
            <a:off x="4559338" y="55717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19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8" name="Google Shape;688;p102"/>
          <p:cNvSpPr txBox="1">
            <a:spLocks noGrp="1"/>
          </p:cNvSpPr>
          <p:nvPr>
            <p:ph type="body" idx="19"/>
          </p:nvPr>
        </p:nvSpPr>
        <p:spPr>
          <a:xfrm>
            <a:off x="6477056" y="55717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19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9" name="Google Shape;689;p102"/>
          <p:cNvSpPr txBox="1">
            <a:spLocks noGrp="1"/>
          </p:cNvSpPr>
          <p:nvPr>
            <p:ph type="body" idx="20"/>
          </p:nvPr>
        </p:nvSpPr>
        <p:spPr>
          <a:xfrm>
            <a:off x="8394774" y="55717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19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90" name="Google Shape;690;p102"/>
          <p:cNvSpPr txBox="1">
            <a:spLocks noGrp="1"/>
          </p:cNvSpPr>
          <p:nvPr>
            <p:ph type="body" idx="21"/>
          </p:nvPr>
        </p:nvSpPr>
        <p:spPr>
          <a:xfrm>
            <a:off x="10312495" y="55717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19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691" name="Google Shape;691;p102"/>
          <p:cNvCxnSpPr/>
          <p:nvPr/>
        </p:nvCxnSpPr>
        <p:spPr>
          <a:xfrm>
            <a:off x="414055" y="5355017"/>
            <a:ext cx="11328900" cy="0"/>
          </a:xfrm>
          <a:prstGeom prst="straightConnector1">
            <a:avLst/>
          </a:prstGeom>
          <a:noFill/>
          <a:ln w="9525" cap="flat" cmpd="sng">
            <a:solidFill>
              <a:srgbClr val="CCCCCC"/>
            </a:solidFill>
            <a:prstDash val="solid"/>
            <a:round/>
            <a:headEnd type="none" w="sm" len="sm"/>
            <a:tailEnd type="none" w="sm" len="sm"/>
          </a:ln>
        </p:spPr>
      </p:cxnSp>
      <p:cxnSp>
        <p:nvCxnSpPr>
          <p:cNvPr id="692" name="Google Shape;692;p102"/>
          <p:cNvCxnSpPr/>
          <p:nvPr/>
        </p:nvCxnSpPr>
        <p:spPr>
          <a:xfrm>
            <a:off x="1138240" y="2342409"/>
            <a:ext cx="365100" cy="0"/>
          </a:xfrm>
          <a:prstGeom prst="straightConnector1">
            <a:avLst/>
          </a:prstGeom>
          <a:noFill/>
          <a:ln w="9525" cap="flat" cmpd="sng">
            <a:solidFill>
              <a:schemeClr val="dk2"/>
            </a:solidFill>
            <a:prstDash val="solid"/>
            <a:round/>
            <a:headEnd type="none" w="sm" len="sm"/>
            <a:tailEnd type="none" w="sm" len="sm"/>
          </a:ln>
        </p:spPr>
      </p:cxnSp>
      <p:cxnSp>
        <p:nvCxnSpPr>
          <p:cNvPr id="693" name="Google Shape;693;p102"/>
          <p:cNvCxnSpPr/>
          <p:nvPr/>
        </p:nvCxnSpPr>
        <p:spPr>
          <a:xfrm>
            <a:off x="3046791" y="2342411"/>
            <a:ext cx="365100" cy="0"/>
          </a:xfrm>
          <a:prstGeom prst="straightConnector1">
            <a:avLst/>
          </a:prstGeom>
          <a:noFill/>
          <a:ln w="9525" cap="flat" cmpd="sng">
            <a:solidFill>
              <a:schemeClr val="dk2"/>
            </a:solidFill>
            <a:prstDash val="solid"/>
            <a:round/>
            <a:headEnd type="none" w="sm" len="sm"/>
            <a:tailEnd type="none" w="sm" len="sm"/>
          </a:ln>
        </p:spPr>
      </p:cxnSp>
      <p:cxnSp>
        <p:nvCxnSpPr>
          <p:cNvPr id="694" name="Google Shape;694;p102"/>
          <p:cNvCxnSpPr/>
          <p:nvPr/>
        </p:nvCxnSpPr>
        <p:spPr>
          <a:xfrm>
            <a:off x="4955341" y="2342411"/>
            <a:ext cx="365100" cy="0"/>
          </a:xfrm>
          <a:prstGeom prst="straightConnector1">
            <a:avLst/>
          </a:prstGeom>
          <a:noFill/>
          <a:ln w="9525" cap="flat" cmpd="sng">
            <a:solidFill>
              <a:schemeClr val="dk2"/>
            </a:solidFill>
            <a:prstDash val="solid"/>
            <a:round/>
            <a:headEnd type="none" w="sm" len="sm"/>
            <a:tailEnd type="none" w="sm" len="sm"/>
          </a:ln>
        </p:spPr>
      </p:cxnSp>
      <p:cxnSp>
        <p:nvCxnSpPr>
          <p:cNvPr id="695" name="Google Shape;695;p102"/>
          <p:cNvCxnSpPr/>
          <p:nvPr/>
        </p:nvCxnSpPr>
        <p:spPr>
          <a:xfrm>
            <a:off x="6863892" y="2342411"/>
            <a:ext cx="365100" cy="0"/>
          </a:xfrm>
          <a:prstGeom prst="straightConnector1">
            <a:avLst/>
          </a:prstGeom>
          <a:noFill/>
          <a:ln w="9525" cap="flat" cmpd="sng">
            <a:solidFill>
              <a:schemeClr val="dk2"/>
            </a:solidFill>
            <a:prstDash val="solid"/>
            <a:round/>
            <a:headEnd type="none" w="sm" len="sm"/>
            <a:tailEnd type="none" w="sm" len="sm"/>
          </a:ln>
        </p:spPr>
      </p:cxnSp>
      <p:cxnSp>
        <p:nvCxnSpPr>
          <p:cNvPr id="696" name="Google Shape;696;p102"/>
          <p:cNvCxnSpPr/>
          <p:nvPr/>
        </p:nvCxnSpPr>
        <p:spPr>
          <a:xfrm>
            <a:off x="8772443" y="2343951"/>
            <a:ext cx="365100" cy="0"/>
          </a:xfrm>
          <a:prstGeom prst="straightConnector1">
            <a:avLst/>
          </a:prstGeom>
          <a:noFill/>
          <a:ln w="9525" cap="flat" cmpd="sng">
            <a:solidFill>
              <a:schemeClr val="dk2"/>
            </a:solidFill>
            <a:prstDash val="solid"/>
            <a:round/>
            <a:headEnd type="none" w="sm" len="sm"/>
            <a:tailEnd type="none" w="sm" len="sm"/>
          </a:ln>
        </p:spPr>
      </p:cxnSp>
      <p:cxnSp>
        <p:nvCxnSpPr>
          <p:cNvPr id="697" name="Google Shape;697;p102"/>
          <p:cNvCxnSpPr/>
          <p:nvPr/>
        </p:nvCxnSpPr>
        <p:spPr>
          <a:xfrm>
            <a:off x="10680996" y="2342408"/>
            <a:ext cx="365100" cy="0"/>
          </a:xfrm>
          <a:prstGeom prst="straightConnector1">
            <a:avLst/>
          </a:prstGeom>
          <a:noFill/>
          <a:ln w="9525" cap="flat" cmpd="sng">
            <a:solidFill>
              <a:schemeClr val="dk2"/>
            </a:solidFill>
            <a:prstDash val="solid"/>
            <a:round/>
            <a:headEnd type="none" w="sm" len="sm"/>
            <a:tailEnd type="none" w="sm" len="sm"/>
          </a:ln>
        </p:spPr>
      </p:cxnSp>
      <p:sp>
        <p:nvSpPr>
          <p:cNvPr id="698" name="Google Shape;698;p102"/>
          <p:cNvSpPr txBox="1">
            <a:spLocks noGrp="1"/>
          </p:cNvSpPr>
          <p:nvPr>
            <p:ph type="body" idx="22"/>
          </p:nvPr>
        </p:nvSpPr>
        <p:spPr>
          <a:xfrm>
            <a:off x="2326756" y="15201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Experience 2">
  <p:cSld name="Experience 2">
    <p:bg>
      <p:bgPr>
        <a:solidFill>
          <a:schemeClr val="lt1"/>
        </a:solidFill>
        <a:effectLst/>
      </p:bgPr>
    </p:bg>
    <p:spTree>
      <p:nvGrpSpPr>
        <p:cNvPr id="1" name="Shape 699"/>
        <p:cNvGrpSpPr/>
        <p:nvPr/>
      </p:nvGrpSpPr>
      <p:grpSpPr>
        <a:xfrm>
          <a:off x="0" y="0"/>
          <a:ext cx="0" cy="0"/>
          <a:chOff x="0" y="0"/>
          <a:chExt cx="0" cy="0"/>
        </a:xfrm>
      </p:grpSpPr>
      <p:sp>
        <p:nvSpPr>
          <p:cNvPr id="700" name="Google Shape;700;p103"/>
          <p:cNvSpPr/>
          <p:nvPr/>
        </p:nvSpPr>
        <p:spPr>
          <a:xfrm rot="5400000">
            <a:off x="-306788" y="306599"/>
            <a:ext cx="6858000" cy="6244800"/>
          </a:xfrm>
          <a:custGeom>
            <a:avLst/>
            <a:gdLst/>
            <a:ahLst/>
            <a:cxnLst/>
            <a:rect l="l" t="t" r="r" b="b"/>
            <a:pathLst>
              <a:path w="120000" h="120000" extrusionOk="0">
                <a:moveTo>
                  <a:pt x="0" y="120000"/>
                </a:moveTo>
                <a:lnTo>
                  <a:pt x="0" y="2595"/>
                </a:lnTo>
                <a:lnTo>
                  <a:pt x="58405" y="2534"/>
                </a:lnTo>
                <a:lnTo>
                  <a:pt x="60264" y="0"/>
                </a:lnTo>
                <a:lnTo>
                  <a:pt x="62733" y="2595"/>
                </a:lnTo>
                <a:lnTo>
                  <a:pt x="120000" y="2595"/>
                </a:lnTo>
                <a:lnTo>
                  <a:pt x="120000" y="120000"/>
                </a:lnTo>
                <a:lnTo>
                  <a:pt x="0" y="120000"/>
                </a:lnTo>
                <a:close/>
              </a:path>
            </a:pathLst>
          </a:cu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01" name="Google Shape;701;p103"/>
          <p:cNvSpPr txBox="1">
            <a:spLocks noGrp="1"/>
          </p:cNvSpPr>
          <p:nvPr>
            <p:ph type="title"/>
          </p:nvPr>
        </p:nvSpPr>
        <p:spPr>
          <a:xfrm>
            <a:off x="925859" y="2545472"/>
            <a:ext cx="4528500" cy="13131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2"/>
              </a:buClr>
              <a:buSzPts val="1900"/>
              <a:buFont typeface="Georgia"/>
              <a:buNone/>
              <a:defRPr sz="4300" b="0" i="0" u="none" strike="noStrike" cap="none">
                <a:solidFill>
                  <a:schemeClr val="lt2"/>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702" name="Google Shape;702;p103"/>
          <p:cNvSpPr txBox="1">
            <a:spLocks noGrp="1"/>
          </p:cNvSpPr>
          <p:nvPr>
            <p:ph type="body" idx="1"/>
          </p:nvPr>
        </p:nvSpPr>
        <p:spPr>
          <a:xfrm>
            <a:off x="1506791" y="4580283"/>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703" name="Google Shape;703;p10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04" name="Google Shape;704;p10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05" name="Google Shape;705;p103"/>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
        <p:nvSpPr>
          <p:cNvPr id="706" name="Google Shape;706;p103"/>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07" name="Google Shape;707;p103"/>
          <p:cNvSpPr txBox="1">
            <a:spLocks noGrp="1"/>
          </p:cNvSpPr>
          <p:nvPr>
            <p:ph type="body" idx="2"/>
          </p:nvPr>
        </p:nvSpPr>
        <p:spPr>
          <a:xfrm>
            <a:off x="1479291" y="1114427"/>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708" name="Google Shape;708;p103"/>
          <p:cNvSpPr txBox="1">
            <a:spLocks noGrp="1"/>
          </p:cNvSpPr>
          <p:nvPr>
            <p:ph type="body" idx="3"/>
          </p:nvPr>
        </p:nvSpPr>
        <p:spPr>
          <a:xfrm>
            <a:off x="7532329" y="4580283"/>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709" name="Google Shape;709;p103"/>
          <p:cNvSpPr txBox="1">
            <a:spLocks noGrp="1"/>
          </p:cNvSpPr>
          <p:nvPr>
            <p:ph type="body" idx="4"/>
          </p:nvPr>
        </p:nvSpPr>
        <p:spPr>
          <a:xfrm>
            <a:off x="7532329" y="1114427"/>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dk1"/>
              </a:buClr>
              <a:buSzPts val="1900"/>
              <a:buFont typeface="Arial"/>
              <a:buNone/>
              <a:defRPr sz="27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710" name="Google Shape;710;p103"/>
          <p:cNvSpPr txBox="1">
            <a:spLocks noGrp="1"/>
          </p:cNvSpPr>
          <p:nvPr>
            <p:ph type="body" idx="5"/>
          </p:nvPr>
        </p:nvSpPr>
        <p:spPr>
          <a:xfrm>
            <a:off x="6829353" y="2545472"/>
            <a:ext cx="4665900" cy="1313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43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cxnSp>
        <p:nvCxnSpPr>
          <p:cNvPr id="711" name="Google Shape;711;p103"/>
          <p:cNvCxnSpPr/>
          <p:nvPr/>
        </p:nvCxnSpPr>
        <p:spPr>
          <a:xfrm rot="10800000">
            <a:off x="3067495" y="2000908"/>
            <a:ext cx="0" cy="758700"/>
          </a:xfrm>
          <a:prstGeom prst="straightConnector1">
            <a:avLst/>
          </a:prstGeom>
          <a:noFill/>
          <a:ln w="9525" cap="flat" cmpd="sng">
            <a:solidFill>
              <a:srgbClr val="DE2A18"/>
            </a:solidFill>
            <a:prstDash val="solid"/>
            <a:round/>
            <a:headEnd type="none" w="sm" len="sm"/>
            <a:tailEnd type="none" w="sm" len="sm"/>
          </a:ln>
        </p:spPr>
      </p:cxnSp>
      <p:cxnSp>
        <p:nvCxnSpPr>
          <p:cNvPr id="712" name="Google Shape;712;p103"/>
          <p:cNvCxnSpPr/>
          <p:nvPr/>
        </p:nvCxnSpPr>
        <p:spPr>
          <a:xfrm rot="10800000">
            <a:off x="9177196" y="2000909"/>
            <a:ext cx="0" cy="758700"/>
          </a:xfrm>
          <a:prstGeom prst="straightConnector1">
            <a:avLst/>
          </a:prstGeom>
          <a:noFill/>
          <a:ln w="9525" cap="flat" cmpd="sng">
            <a:solidFill>
              <a:srgbClr val="DE2A18"/>
            </a:solidFill>
            <a:prstDash val="solid"/>
            <a:round/>
            <a:headEnd type="none" w="sm" len="sm"/>
            <a:tailEnd type="none" w="sm" len="sm"/>
          </a:ln>
        </p:spPr>
      </p:cxnSp>
      <p:cxnSp>
        <p:nvCxnSpPr>
          <p:cNvPr id="713" name="Google Shape;713;p103"/>
          <p:cNvCxnSpPr/>
          <p:nvPr/>
        </p:nvCxnSpPr>
        <p:spPr>
          <a:xfrm rot="10800000">
            <a:off x="3067495" y="3836559"/>
            <a:ext cx="0" cy="758700"/>
          </a:xfrm>
          <a:prstGeom prst="straightConnector1">
            <a:avLst/>
          </a:prstGeom>
          <a:noFill/>
          <a:ln w="9525" cap="flat" cmpd="sng">
            <a:solidFill>
              <a:srgbClr val="DE2A18"/>
            </a:solidFill>
            <a:prstDash val="solid"/>
            <a:round/>
            <a:headEnd type="none" w="sm" len="sm"/>
            <a:tailEnd type="none" w="sm" len="sm"/>
          </a:ln>
        </p:spPr>
      </p:cxnSp>
      <p:cxnSp>
        <p:nvCxnSpPr>
          <p:cNvPr id="714" name="Google Shape;714;p103"/>
          <p:cNvCxnSpPr/>
          <p:nvPr/>
        </p:nvCxnSpPr>
        <p:spPr>
          <a:xfrm rot="10800000">
            <a:off x="9177196" y="3836560"/>
            <a:ext cx="0" cy="758700"/>
          </a:xfrm>
          <a:prstGeom prst="straightConnector1">
            <a:avLst/>
          </a:prstGeom>
          <a:noFill/>
          <a:ln w="9525" cap="flat" cmpd="sng">
            <a:solidFill>
              <a:srgbClr val="DE2A18"/>
            </a:solidFill>
            <a:prstDash val="solid"/>
            <a:round/>
            <a:headEnd type="none" w="sm" len="sm"/>
            <a:tailEnd type="none" w="sm" len="sm"/>
          </a:ln>
        </p:spPr>
      </p:cxnSp>
      <p:sp>
        <p:nvSpPr>
          <p:cNvPr id="715" name="Google Shape;715;p103"/>
          <p:cNvSpPr/>
          <p:nvPr/>
        </p:nvSpPr>
        <p:spPr>
          <a:xfrm rot="-5400000">
            <a:off x="2751311"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16" name="Google Shape;716;p103"/>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2"/>
              </a:buClr>
              <a:buSzPts val="800"/>
              <a:buFont typeface="Arial"/>
              <a:buNone/>
            </a:pPr>
            <a:r>
              <a:rPr lang="en-GB" sz="800" b="0" i="0" u="none" strike="noStrike" cap="none">
                <a:solidFill>
                  <a:schemeClr val="lt2"/>
                </a:solidFill>
                <a:latin typeface="Arial"/>
                <a:ea typeface="Arial"/>
                <a:cs typeface="Arial"/>
                <a:sym typeface="Arial"/>
              </a:rPr>
              <a:t>Confidential information for the sole benefit and use of PwC’s client.</a:t>
            </a:r>
            <a:endParaRPr sz="8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Experience 3">
  <p:cSld name="Experience 3">
    <p:bg>
      <p:bgPr>
        <a:solidFill>
          <a:srgbClr val="333332"/>
        </a:solidFill>
        <a:effectLst/>
      </p:bgPr>
    </p:bg>
    <p:spTree>
      <p:nvGrpSpPr>
        <p:cNvPr id="1" name="Shape 717"/>
        <p:cNvGrpSpPr/>
        <p:nvPr/>
      </p:nvGrpSpPr>
      <p:grpSpPr>
        <a:xfrm>
          <a:off x="0" y="0"/>
          <a:ext cx="0" cy="0"/>
          <a:chOff x="0" y="0"/>
          <a:chExt cx="0" cy="0"/>
        </a:xfrm>
      </p:grpSpPr>
      <p:sp>
        <p:nvSpPr>
          <p:cNvPr id="718" name="Google Shape;718;p104"/>
          <p:cNvSpPr>
            <a:spLocks noGrp="1"/>
          </p:cNvSpPr>
          <p:nvPr>
            <p:ph type="pic" idx="2"/>
          </p:nvPr>
        </p:nvSpPr>
        <p:spPr>
          <a:xfrm>
            <a:off x="4090747" y="2285563"/>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19" name="Google Shape;719;p104"/>
          <p:cNvSpPr>
            <a:spLocks noGrp="1"/>
          </p:cNvSpPr>
          <p:nvPr>
            <p:ph type="pic" idx="3"/>
          </p:nvPr>
        </p:nvSpPr>
        <p:spPr>
          <a:xfrm>
            <a:off x="4090747" y="0"/>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0" name="Google Shape;720;p104"/>
          <p:cNvSpPr>
            <a:spLocks noGrp="1"/>
          </p:cNvSpPr>
          <p:nvPr>
            <p:ph type="pic" idx="4"/>
          </p:nvPr>
        </p:nvSpPr>
        <p:spPr>
          <a:xfrm>
            <a:off x="4090747" y="4571124"/>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1" name="Google Shape;721;p10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22" name="Google Shape;722;p104"/>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23" name="Google Shape;723;p104"/>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724" name="Google Shape;724;p104"/>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25" name="Google Shape;725;p104"/>
          <p:cNvSpPr>
            <a:spLocks noGrp="1"/>
          </p:cNvSpPr>
          <p:nvPr>
            <p:ph type="pic" idx="5"/>
          </p:nvPr>
        </p:nvSpPr>
        <p:spPr>
          <a:xfrm>
            <a:off x="8125483" y="0"/>
            <a:ext cx="40665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6" name="Google Shape;726;p104"/>
          <p:cNvSpPr/>
          <p:nvPr/>
        </p:nvSpPr>
        <p:spPr>
          <a:xfrm rot="-5400000">
            <a:off x="738782"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27" name="Google Shape;727;p104"/>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800" b="0" i="0" u="none" strike="noStrike" cap="none">
              <a:solidFill>
                <a:schemeClr val="lt1"/>
              </a:solidFill>
              <a:latin typeface="Arial"/>
              <a:ea typeface="Arial"/>
              <a:cs typeface="Arial"/>
              <a:sym typeface="Arial"/>
            </a:endParaRPr>
          </a:p>
        </p:txBody>
      </p:sp>
      <p:sp>
        <p:nvSpPr>
          <p:cNvPr id="728" name="Google Shape;728;p104"/>
          <p:cNvSpPr txBox="1">
            <a:spLocks noGrp="1"/>
          </p:cNvSpPr>
          <p:nvPr>
            <p:ph type="title"/>
          </p:nvPr>
        </p:nvSpPr>
        <p:spPr>
          <a:xfrm>
            <a:off x="407333" y="2380267"/>
            <a:ext cx="34131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lt1"/>
              </a:buClr>
              <a:buSzPts val="1900"/>
              <a:buFont typeface="Georgia"/>
              <a:buNone/>
              <a:defRPr sz="21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Clr>
                <a:schemeClr val="lt1"/>
              </a:buClr>
              <a:buSzPts val="1900"/>
              <a:buNone/>
              <a:defRPr sz="2400">
                <a:solidFill>
                  <a:schemeClr val="lt1"/>
                </a:solidFill>
              </a:defRPr>
            </a:lvl2pPr>
            <a:lvl3pPr lvl="2" algn="l" rtl="0">
              <a:lnSpc>
                <a:spcPct val="100000"/>
              </a:lnSpc>
              <a:spcBef>
                <a:spcPts val="0"/>
              </a:spcBef>
              <a:spcAft>
                <a:spcPts val="0"/>
              </a:spcAft>
              <a:buClr>
                <a:schemeClr val="lt1"/>
              </a:buClr>
              <a:buSzPts val="1900"/>
              <a:buNone/>
              <a:defRPr sz="2400">
                <a:solidFill>
                  <a:schemeClr val="lt1"/>
                </a:solidFill>
              </a:defRPr>
            </a:lvl3pPr>
            <a:lvl4pPr lvl="3" algn="l" rtl="0">
              <a:lnSpc>
                <a:spcPct val="100000"/>
              </a:lnSpc>
              <a:spcBef>
                <a:spcPts val="0"/>
              </a:spcBef>
              <a:spcAft>
                <a:spcPts val="0"/>
              </a:spcAft>
              <a:buClr>
                <a:schemeClr val="lt1"/>
              </a:buClr>
              <a:buSzPts val="1900"/>
              <a:buNone/>
              <a:defRPr sz="2400">
                <a:solidFill>
                  <a:schemeClr val="lt1"/>
                </a:solidFill>
              </a:defRPr>
            </a:lvl4pPr>
            <a:lvl5pPr lvl="4" algn="l" rtl="0">
              <a:lnSpc>
                <a:spcPct val="100000"/>
              </a:lnSpc>
              <a:spcBef>
                <a:spcPts val="0"/>
              </a:spcBef>
              <a:spcAft>
                <a:spcPts val="0"/>
              </a:spcAft>
              <a:buClr>
                <a:schemeClr val="lt1"/>
              </a:buClr>
              <a:buSzPts val="1900"/>
              <a:buNone/>
              <a:defRPr sz="2400">
                <a:solidFill>
                  <a:schemeClr val="lt1"/>
                </a:solidFill>
              </a:defRPr>
            </a:lvl5pPr>
            <a:lvl6pPr lvl="5" algn="l" rtl="0">
              <a:lnSpc>
                <a:spcPct val="100000"/>
              </a:lnSpc>
              <a:spcBef>
                <a:spcPts val="0"/>
              </a:spcBef>
              <a:spcAft>
                <a:spcPts val="0"/>
              </a:spcAft>
              <a:buClr>
                <a:schemeClr val="lt1"/>
              </a:buClr>
              <a:buSzPts val="1900"/>
              <a:buNone/>
              <a:defRPr sz="2400">
                <a:solidFill>
                  <a:schemeClr val="lt1"/>
                </a:solidFill>
              </a:defRPr>
            </a:lvl6pPr>
            <a:lvl7pPr lvl="6" algn="l" rtl="0">
              <a:lnSpc>
                <a:spcPct val="100000"/>
              </a:lnSpc>
              <a:spcBef>
                <a:spcPts val="0"/>
              </a:spcBef>
              <a:spcAft>
                <a:spcPts val="0"/>
              </a:spcAft>
              <a:buClr>
                <a:schemeClr val="lt1"/>
              </a:buClr>
              <a:buSzPts val="1900"/>
              <a:buNone/>
              <a:defRPr sz="2400">
                <a:solidFill>
                  <a:schemeClr val="lt1"/>
                </a:solidFill>
              </a:defRPr>
            </a:lvl7pPr>
            <a:lvl8pPr lvl="7" algn="l" rtl="0">
              <a:lnSpc>
                <a:spcPct val="100000"/>
              </a:lnSpc>
              <a:spcBef>
                <a:spcPts val="0"/>
              </a:spcBef>
              <a:spcAft>
                <a:spcPts val="0"/>
              </a:spcAft>
              <a:buClr>
                <a:schemeClr val="lt1"/>
              </a:buClr>
              <a:buSzPts val="1900"/>
              <a:buNone/>
              <a:defRPr sz="2400">
                <a:solidFill>
                  <a:schemeClr val="lt1"/>
                </a:solidFill>
              </a:defRPr>
            </a:lvl8pPr>
            <a:lvl9pPr lvl="8" algn="l" rtl="0">
              <a:lnSpc>
                <a:spcPct val="100000"/>
              </a:lnSpc>
              <a:spcBef>
                <a:spcPts val="0"/>
              </a:spcBef>
              <a:spcAft>
                <a:spcPts val="0"/>
              </a:spcAft>
              <a:buClr>
                <a:schemeClr val="lt1"/>
              </a:buClr>
              <a:buSzPts val="1900"/>
              <a:buNone/>
              <a:defRPr sz="2400">
                <a:solidFill>
                  <a:schemeClr val="lt1"/>
                </a:solidFill>
              </a:defRPr>
            </a:lvl9pPr>
          </a:lstStyle>
          <a:p>
            <a:endParaRPr/>
          </a:p>
        </p:txBody>
      </p:sp>
      <p:sp>
        <p:nvSpPr>
          <p:cNvPr id="729" name="Google Shape;729;p104"/>
          <p:cNvSpPr txBox="1">
            <a:spLocks noGrp="1"/>
          </p:cNvSpPr>
          <p:nvPr>
            <p:ph type="body" idx="1"/>
          </p:nvPr>
        </p:nvSpPr>
        <p:spPr>
          <a:xfrm>
            <a:off x="415927" y="4464610"/>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1"/>
              </a:buClr>
              <a:buSzPts val="1900"/>
              <a:buFont typeface="Arial"/>
              <a:buNone/>
              <a:defRPr sz="900" b="1" i="0" u="none" strike="noStrike" cap="none">
                <a:solidFill>
                  <a:schemeClr val="lt1"/>
                </a:solidFill>
                <a:latin typeface="Arial"/>
                <a:ea typeface="Arial"/>
                <a:cs typeface="Arial"/>
                <a:sym typeface="Arial"/>
              </a:defRPr>
            </a:lvl1pPr>
            <a:lvl2pPr marL="914400" marR="0" lvl="1" indent="-228600" algn="l" rtl="0">
              <a:lnSpc>
                <a:spcPct val="100000"/>
              </a:lnSpc>
              <a:spcBef>
                <a:spcPts val="500"/>
              </a:spcBef>
              <a:spcAft>
                <a:spcPts val="0"/>
              </a:spcAft>
              <a:buClr>
                <a:schemeClr val="lt1"/>
              </a:buClr>
              <a:buSzPts val="1300"/>
              <a:buFont typeface="Noto Sans Symbols"/>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00"/>
              </a:spcBef>
              <a:spcAft>
                <a:spcPts val="0"/>
              </a:spcAft>
              <a:buClr>
                <a:schemeClr val="lt1"/>
              </a:buClr>
              <a:buSzPts val="1200"/>
              <a:buFont typeface="Arial"/>
              <a:buNone/>
              <a:defRPr sz="21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1100"/>
              <a:buFont typeface="Arial"/>
              <a:buNone/>
              <a:defRPr sz="19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900"/>
              <a:buFont typeface="Arial"/>
              <a:buNone/>
              <a:defRPr sz="1900" b="0" i="0" u="none" strike="noStrike" cap="none">
                <a:solidFill>
                  <a:schemeClr val="lt1"/>
                </a:solidFill>
                <a:latin typeface="Arial"/>
                <a:ea typeface="Arial"/>
                <a:cs typeface="Arial"/>
                <a:sym typeface="Arial"/>
              </a:defRPr>
            </a:lvl5pPr>
            <a:lvl6pPr marL="2743200" marR="0" lvl="5" indent="-228600" algn="l" rtl="0">
              <a:lnSpc>
                <a:spcPct val="100000"/>
              </a:lnSpc>
              <a:spcBef>
                <a:spcPts val="400"/>
              </a:spcBef>
              <a:spcAft>
                <a:spcPts val="0"/>
              </a:spcAft>
              <a:buClr>
                <a:schemeClr val="lt1"/>
              </a:buClr>
              <a:buSzPts val="2700"/>
              <a:buFont typeface="Arial"/>
              <a:buNone/>
              <a:defRPr sz="1900" b="0" i="0" u="none" strike="noStrike" cap="none">
                <a:solidFill>
                  <a:schemeClr val="lt1"/>
                </a:solidFill>
                <a:latin typeface="Arial"/>
                <a:ea typeface="Arial"/>
                <a:cs typeface="Arial"/>
                <a:sym typeface="Arial"/>
              </a:defRPr>
            </a:lvl6pPr>
            <a:lvl7pPr marL="3200400" marR="0" lvl="6" indent="-228600" algn="l" rtl="0">
              <a:lnSpc>
                <a:spcPct val="100000"/>
              </a:lnSpc>
              <a:spcBef>
                <a:spcPts val="400"/>
              </a:spcBef>
              <a:spcAft>
                <a:spcPts val="0"/>
              </a:spcAft>
              <a:buClr>
                <a:schemeClr val="lt1"/>
              </a:buClr>
              <a:buSzPts val="2700"/>
              <a:buFont typeface="Arial"/>
              <a:buNone/>
              <a:defRPr sz="1900" b="0" i="0" u="none" strike="noStrike" cap="none">
                <a:solidFill>
                  <a:schemeClr val="lt1"/>
                </a:solidFill>
                <a:latin typeface="Arial"/>
                <a:ea typeface="Arial"/>
                <a:cs typeface="Arial"/>
                <a:sym typeface="Arial"/>
              </a:defRPr>
            </a:lvl7pPr>
            <a:lvl8pPr marL="3657600" marR="0" lvl="7" indent="-228600" algn="l" rtl="0">
              <a:lnSpc>
                <a:spcPct val="100000"/>
              </a:lnSpc>
              <a:spcBef>
                <a:spcPts val="400"/>
              </a:spcBef>
              <a:spcAft>
                <a:spcPts val="0"/>
              </a:spcAft>
              <a:buClr>
                <a:schemeClr val="lt1"/>
              </a:buClr>
              <a:buSzPts val="2700"/>
              <a:buFont typeface="Arial"/>
              <a:buNone/>
              <a:defRPr sz="1900" b="0" i="0" u="none" strike="noStrike" cap="none">
                <a:solidFill>
                  <a:schemeClr val="lt1"/>
                </a:solidFill>
                <a:latin typeface="Arial"/>
                <a:ea typeface="Arial"/>
                <a:cs typeface="Arial"/>
                <a:sym typeface="Arial"/>
              </a:defRPr>
            </a:lvl8pPr>
            <a:lvl9pPr marL="4114800" marR="0" lvl="8" indent="-228600" algn="l" rtl="0">
              <a:lnSpc>
                <a:spcPct val="100000"/>
              </a:lnSpc>
              <a:spcBef>
                <a:spcPts val="400"/>
              </a:spcBef>
              <a:spcAft>
                <a:spcPts val="0"/>
              </a:spcAft>
              <a:buClr>
                <a:schemeClr val="lt1"/>
              </a:buClr>
              <a:buSzPts val="2700"/>
              <a:buFont typeface="Arial"/>
              <a:buNone/>
              <a:defRPr sz="1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Experience 7">
  <p:cSld name="Experience 7">
    <p:bg>
      <p:bgPr>
        <a:solidFill>
          <a:srgbClr val="333332"/>
        </a:solidFill>
        <a:effectLst/>
      </p:bgPr>
    </p:bg>
    <p:spTree>
      <p:nvGrpSpPr>
        <p:cNvPr id="1" name="Shape 730"/>
        <p:cNvGrpSpPr/>
        <p:nvPr/>
      </p:nvGrpSpPr>
      <p:grpSpPr>
        <a:xfrm>
          <a:off x="0" y="0"/>
          <a:ext cx="0" cy="0"/>
          <a:chOff x="0" y="0"/>
          <a:chExt cx="0" cy="0"/>
        </a:xfrm>
      </p:grpSpPr>
      <p:sp>
        <p:nvSpPr>
          <p:cNvPr id="731" name="Google Shape;731;p10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32" name="Google Shape;732;p105"/>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33" name="Google Shape;733;p105"/>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734" name="Google Shape;734;p105"/>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35" name="Google Shape;735;p105"/>
          <p:cNvSpPr txBox="1">
            <a:spLocks noGrp="1"/>
          </p:cNvSpPr>
          <p:nvPr>
            <p:ph type="title"/>
          </p:nvPr>
        </p:nvSpPr>
        <p:spPr>
          <a:xfrm>
            <a:off x="311151" y="3033485"/>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1900"/>
              <a:buFont typeface="Georgia"/>
              <a:buNone/>
              <a:defRPr sz="2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736" name="Google Shape;736;p105"/>
          <p:cNvSpPr txBox="1">
            <a:spLocks noGrp="1"/>
          </p:cNvSpPr>
          <p:nvPr>
            <p:ph type="body" idx="1"/>
          </p:nvPr>
        </p:nvSpPr>
        <p:spPr>
          <a:xfrm>
            <a:off x="314325" y="4084179"/>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lt1"/>
              </a:buClr>
              <a:buSzPts val="1900"/>
              <a:buFont typeface="Noto Sans Symbols"/>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737" name="Google Shape;737;p105"/>
          <p:cNvSpPr/>
          <p:nvPr/>
        </p:nvSpPr>
        <p:spPr>
          <a:xfrm rot="-5400000">
            <a:off x="737607"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38" name="Google Shape;738;p105"/>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Experience 6">
  <p:cSld name="Experience 6">
    <p:bg>
      <p:bgPr>
        <a:solidFill>
          <a:srgbClr val="333332"/>
        </a:solidFill>
        <a:effectLst/>
      </p:bgPr>
    </p:bg>
    <p:spTree>
      <p:nvGrpSpPr>
        <p:cNvPr id="1" name="Shape 739"/>
        <p:cNvGrpSpPr/>
        <p:nvPr/>
      </p:nvGrpSpPr>
      <p:grpSpPr>
        <a:xfrm>
          <a:off x="0" y="0"/>
          <a:ext cx="0" cy="0"/>
          <a:chOff x="0" y="0"/>
          <a:chExt cx="0" cy="0"/>
        </a:xfrm>
      </p:grpSpPr>
      <p:sp>
        <p:nvSpPr>
          <p:cNvPr id="740" name="Google Shape;740;p10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41" name="Google Shape;741;p106"/>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42" name="Google Shape;742;p106"/>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43" name="Google Shape;743;p106"/>
          <p:cNvSpPr txBox="1">
            <a:spLocks noGrp="1"/>
          </p:cNvSpPr>
          <p:nvPr>
            <p:ph type="title"/>
          </p:nvPr>
        </p:nvSpPr>
        <p:spPr>
          <a:xfrm>
            <a:off x="311168" y="2362267"/>
            <a:ext cx="3682800" cy="8208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Georgia"/>
              <a:buNone/>
              <a:defRPr sz="2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744" name="Google Shape;744;p106"/>
          <p:cNvSpPr txBox="1">
            <a:spLocks noGrp="1"/>
          </p:cNvSpPr>
          <p:nvPr>
            <p:ph type="body" idx="1"/>
          </p:nvPr>
        </p:nvSpPr>
        <p:spPr>
          <a:xfrm>
            <a:off x="311151" y="3721679"/>
            <a:ext cx="3130500" cy="1848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1900"/>
              <a:buFont typeface="Arial"/>
              <a:buNone/>
              <a:defRPr sz="12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5" name="Google Shape;745;p106"/>
          <p:cNvSpPr/>
          <p:nvPr/>
        </p:nvSpPr>
        <p:spPr>
          <a:xfrm rot="-5400000">
            <a:off x="737607"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746" name="Google Shape;746;p106"/>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747" name="Google Shape;747;p106"/>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Work Showcase Cover">
  <p:cSld name="Work Showcase Cover">
    <p:bg>
      <p:bgPr>
        <a:solidFill>
          <a:srgbClr val="333332"/>
        </a:solidFill>
        <a:effectLst/>
      </p:bgPr>
    </p:bg>
    <p:spTree>
      <p:nvGrpSpPr>
        <p:cNvPr id="1" name="Shape 748"/>
        <p:cNvGrpSpPr/>
        <p:nvPr/>
      </p:nvGrpSpPr>
      <p:grpSpPr>
        <a:xfrm>
          <a:off x="0" y="0"/>
          <a:ext cx="0" cy="0"/>
          <a:chOff x="0" y="0"/>
          <a:chExt cx="0" cy="0"/>
        </a:xfrm>
      </p:grpSpPr>
      <p:sp>
        <p:nvSpPr>
          <p:cNvPr id="749" name="Google Shape;749;p107"/>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0" name="Google Shape;750;p107"/>
          <p:cNvSpPr txBox="1">
            <a:spLocks noGrp="1"/>
          </p:cNvSpPr>
          <p:nvPr>
            <p:ph type="title"/>
          </p:nvPr>
        </p:nvSpPr>
        <p:spPr>
          <a:xfrm>
            <a:off x="412751" y="577004"/>
            <a:ext cx="4500900" cy="114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1"/>
              </a:buClr>
              <a:buSzPts val="1900"/>
              <a:buFont typeface="Georgia"/>
              <a:buNone/>
              <a:defRPr sz="3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751" name="Google Shape;751;p107"/>
          <p:cNvSpPr txBox="1">
            <a:spLocks noGrp="1"/>
          </p:cNvSpPr>
          <p:nvPr>
            <p:ph type="body" idx="1"/>
          </p:nvPr>
        </p:nvSpPr>
        <p:spPr>
          <a:xfrm>
            <a:off x="415925" y="2991109"/>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1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2" name="Google Shape;752;p107"/>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53" name="Google Shape;753;p107"/>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54" name="Google Shape;754;p107"/>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5" name="Google Shape;755;p107"/>
          <p:cNvSpPr txBox="1">
            <a:spLocks noGrp="1"/>
          </p:cNvSpPr>
          <p:nvPr>
            <p:ph type="body" idx="3"/>
          </p:nvPr>
        </p:nvSpPr>
        <p:spPr>
          <a:xfrm>
            <a:off x="415925" y="3733628"/>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1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756" name="Google Shape;756;p107"/>
          <p:cNvCxnSpPr/>
          <p:nvPr/>
        </p:nvCxnSpPr>
        <p:spPr>
          <a:xfrm>
            <a:off x="415925" y="3521637"/>
            <a:ext cx="784800" cy="0"/>
          </a:xfrm>
          <a:prstGeom prst="straightConnector1">
            <a:avLst/>
          </a:prstGeom>
          <a:noFill/>
          <a:ln w="9525" cap="flat" cmpd="sng">
            <a:solidFill>
              <a:schemeClr val="dk2"/>
            </a:solidFill>
            <a:prstDash val="solid"/>
            <a:round/>
            <a:headEnd type="none" w="sm" len="sm"/>
            <a:tailEnd type="none" w="sm" len="sm"/>
          </a:ln>
        </p:spPr>
      </p:cxnSp>
      <p:sp>
        <p:nvSpPr>
          <p:cNvPr id="757" name="Google Shape;757;p107"/>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758" name="Google Shape;758;p107"/>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Work Showcase">
  <p:cSld name="Work Showcase">
    <p:bg>
      <p:bgPr>
        <a:solidFill>
          <a:schemeClr val="lt1"/>
        </a:solidFill>
        <a:effectLst/>
      </p:bgPr>
    </p:bg>
    <p:spTree>
      <p:nvGrpSpPr>
        <p:cNvPr id="1" name="Shape 759"/>
        <p:cNvGrpSpPr/>
        <p:nvPr/>
      </p:nvGrpSpPr>
      <p:grpSpPr>
        <a:xfrm>
          <a:off x="0" y="0"/>
          <a:ext cx="0" cy="0"/>
          <a:chOff x="0" y="0"/>
          <a:chExt cx="0" cy="0"/>
        </a:xfrm>
      </p:grpSpPr>
      <p:grpSp>
        <p:nvGrpSpPr>
          <p:cNvPr id="760" name="Google Shape;760;p108"/>
          <p:cNvGrpSpPr/>
          <p:nvPr/>
        </p:nvGrpSpPr>
        <p:grpSpPr>
          <a:xfrm>
            <a:off x="4106240" y="5581"/>
            <a:ext cx="145727" cy="6851429"/>
            <a:chOff x="3079757" y="14819"/>
            <a:chExt cx="109298" cy="5138700"/>
          </a:xfrm>
        </p:grpSpPr>
        <p:sp>
          <p:nvSpPr>
            <p:cNvPr id="761" name="Google Shape;761;p108"/>
            <p:cNvSpPr/>
            <p:nvPr/>
          </p:nvSpPr>
          <p:spPr>
            <a:xfrm rot="5400000">
              <a:off x="3048857" y="2543605"/>
              <a:ext cx="171000" cy="109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62" name="Google Shape;762;p108"/>
            <p:cNvSpPr/>
            <p:nvPr/>
          </p:nvSpPr>
          <p:spPr>
            <a:xfrm rot="-5400000">
              <a:off x="568855" y="2533319"/>
              <a:ext cx="5138700" cy="1017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763" name="Google Shape;763;p108"/>
          <p:cNvSpPr/>
          <p:nvPr/>
        </p:nvSpPr>
        <p:spPr>
          <a:xfrm>
            <a:off x="10420557" y="-3836"/>
            <a:ext cx="1772400" cy="6875100"/>
          </a:xfrm>
          <a:custGeom>
            <a:avLst/>
            <a:gdLst/>
            <a:ahLst/>
            <a:cxnLst/>
            <a:rect l="l" t="t" r="r" b="b"/>
            <a:pathLst>
              <a:path w="120000" h="120000" extrusionOk="0">
                <a:moveTo>
                  <a:pt x="0" y="55"/>
                </a:moveTo>
                <a:lnTo>
                  <a:pt x="120000" y="0"/>
                </a:lnTo>
                <a:cubicBezTo>
                  <a:pt x="119928" y="39926"/>
                  <a:pt x="119641" y="79963"/>
                  <a:pt x="119570" y="119889"/>
                </a:cubicBezTo>
                <a:lnTo>
                  <a:pt x="215" y="119999"/>
                </a:lnTo>
                <a:cubicBezTo>
                  <a:pt x="207" y="116854"/>
                  <a:pt x="170" y="72660"/>
                  <a:pt x="199" y="62503"/>
                </a:cubicBezTo>
                <a:cubicBezTo>
                  <a:pt x="3461" y="61533"/>
                  <a:pt x="5321" y="60979"/>
                  <a:pt x="8434" y="60201"/>
                </a:cubicBezTo>
                <a:cubicBezTo>
                  <a:pt x="5313" y="59535"/>
                  <a:pt x="4082" y="59070"/>
                  <a:pt x="175" y="58281"/>
                </a:cubicBezTo>
                <a:cubicBezTo>
                  <a:pt x="116" y="38027"/>
                  <a:pt x="58" y="20309"/>
                  <a:pt x="0" y="55"/>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764" name="Google Shape;764;p108"/>
          <p:cNvSpPr txBox="1">
            <a:spLocks noGrp="1"/>
          </p:cNvSpPr>
          <p:nvPr>
            <p:ph type="title"/>
          </p:nvPr>
        </p:nvSpPr>
        <p:spPr>
          <a:xfrm>
            <a:off x="483720" y="3558680"/>
            <a:ext cx="3277500" cy="361200"/>
          </a:xfrm>
          <a:prstGeom prst="rect">
            <a:avLst/>
          </a:prstGeom>
          <a:noFill/>
          <a:ln>
            <a:noFill/>
          </a:ln>
        </p:spPr>
        <p:txBody>
          <a:bodyPr spcFirstLastPara="1" wrap="square" lIns="121900" tIns="121900" rIns="121900" bIns="121900" anchor="ctr" anchorCtr="0">
            <a:noAutofit/>
          </a:bodyPr>
          <a:lstStyle>
            <a:lvl1pPr marR="0" lvl="0" algn="ctr" rtl="0">
              <a:lnSpc>
                <a:spcPct val="110000"/>
              </a:lnSpc>
              <a:spcBef>
                <a:spcPts val="0"/>
              </a:spcBef>
              <a:spcAft>
                <a:spcPts val="0"/>
              </a:spcAft>
              <a:buClr>
                <a:schemeClr val="dk1"/>
              </a:buClr>
              <a:buSzPts val="1900"/>
              <a:buFont typeface="Georgia"/>
              <a:buNone/>
              <a:defRPr sz="21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765" name="Google Shape;765;p108"/>
          <p:cNvSpPr txBox="1">
            <a:spLocks noGrp="1"/>
          </p:cNvSpPr>
          <p:nvPr>
            <p:ph type="body" idx="1"/>
          </p:nvPr>
        </p:nvSpPr>
        <p:spPr>
          <a:xfrm>
            <a:off x="415927" y="4923710"/>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1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766" name="Google Shape;766;p10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67" name="Google Shape;767;p108"/>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68" name="Google Shape;768;p108"/>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69" name="Google Shape;769;p108"/>
          <p:cNvSpPr txBox="1">
            <a:spLocks noGrp="1"/>
          </p:cNvSpPr>
          <p:nvPr>
            <p:ph type="body" idx="2"/>
          </p:nvPr>
        </p:nvSpPr>
        <p:spPr>
          <a:xfrm>
            <a:off x="4620651" y="513600"/>
            <a:ext cx="4968000" cy="7920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200"/>
              </a:spcBef>
              <a:spcAft>
                <a:spcPts val="0"/>
              </a:spcAft>
              <a:buClr>
                <a:schemeClr val="dk2"/>
              </a:buClr>
              <a:buSzPts val="1900"/>
              <a:buFont typeface="Arial"/>
              <a:buNone/>
              <a:defRPr sz="1500" b="0" i="0" u="none" strike="noStrike" cap="none">
                <a:solidFill>
                  <a:schemeClr val="dk2"/>
                </a:solidFill>
                <a:latin typeface="Georgia"/>
                <a:ea typeface="Georgia"/>
                <a:cs typeface="Georgia"/>
                <a:sym typeface="Georgia"/>
              </a:defRPr>
            </a:lvl1pPr>
            <a:lvl2pPr marL="914400" marR="0" lvl="1" indent="-228600" algn="l" rtl="0">
              <a:lnSpc>
                <a:spcPct val="110000"/>
              </a:lnSpc>
              <a:spcBef>
                <a:spcPts val="8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85750" algn="l" rtl="0">
              <a:lnSpc>
                <a:spcPct val="110000"/>
              </a:lnSpc>
              <a:spcBef>
                <a:spcPts val="8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70" name="Google Shape;770;p108"/>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
        <p:nvSpPr>
          <p:cNvPr id="771" name="Google Shape;771;p108"/>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2"/>
              </a:buClr>
              <a:buSzPts val="800"/>
              <a:buFont typeface="Arial"/>
              <a:buNone/>
            </a:pPr>
            <a:r>
              <a:rPr lang="en-GB" sz="800" b="0" i="0" u="none" strike="noStrike" cap="none">
                <a:solidFill>
                  <a:schemeClr val="lt2"/>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allery 1">
  <p:cSld name="Gallery 1">
    <p:spTree>
      <p:nvGrpSpPr>
        <p:cNvPr id="1" name="Shape 772"/>
        <p:cNvGrpSpPr/>
        <p:nvPr/>
      </p:nvGrpSpPr>
      <p:grpSpPr>
        <a:xfrm>
          <a:off x="0" y="0"/>
          <a:ext cx="0" cy="0"/>
          <a:chOff x="0" y="0"/>
          <a:chExt cx="0" cy="0"/>
        </a:xfrm>
      </p:grpSpPr>
      <p:sp>
        <p:nvSpPr>
          <p:cNvPr id="773" name="Google Shape;773;p109"/>
          <p:cNvSpPr>
            <a:spLocks noGrp="1"/>
          </p:cNvSpPr>
          <p:nvPr>
            <p:ph type="pic" idx="2"/>
          </p:nvPr>
        </p:nvSpPr>
        <p:spPr>
          <a:xfrm>
            <a:off x="1" y="1"/>
            <a:ext cx="63177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74" name="Google Shape;774;p109"/>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75" name="Google Shape;775;p109"/>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76" name="Google Shape;776;p109"/>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77" name="Google Shape;777;p109"/>
          <p:cNvSpPr txBox="1">
            <a:spLocks noGrp="1"/>
          </p:cNvSpPr>
          <p:nvPr>
            <p:ph type="body" idx="1"/>
          </p:nvPr>
        </p:nvSpPr>
        <p:spPr>
          <a:xfrm>
            <a:off x="415925"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9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778" name="Google Shape;778;p109"/>
          <p:cNvCxnSpPr/>
          <p:nvPr/>
        </p:nvCxnSpPr>
        <p:spPr>
          <a:xfrm>
            <a:off x="415925" y="5694197"/>
            <a:ext cx="368400" cy="0"/>
          </a:xfrm>
          <a:prstGeom prst="straightConnector1">
            <a:avLst/>
          </a:prstGeom>
          <a:noFill/>
          <a:ln w="9525" cap="flat" cmpd="sng">
            <a:solidFill>
              <a:schemeClr val="dk2"/>
            </a:solidFill>
            <a:prstDash val="solid"/>
            <a:round/>
            <a:headEnd type="none" w="sm" len="sm"/>
            <a:tailEnd type="none" w="sm" len="sm"/>
          </a:ln>
        </p:spPr>
      </p:cxnSp>
      <p:sp>
        <p:nvSpPr>
          <p:cNvPr id="779" name="Google Shape;779;p109"/>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allery Callouts">
  <p:cSld name="Gallery Callouts">
    <p:bg>
      <p:bgPr>
        <a:solidFill>
          <a:schemeClr val="lt1"/>
        </a:solidFill>
        <a:effectLst/>
      </p:bgPr>
    </p:bg>
    <p:spTree>
      <p:nvGrpSpPr>
        <p:cNvPr id="1" name="Shape 780"/>
        <p:cNvGrpSpPr/>
        <p:nvPr/>
      </p:nvGrpSpPr>
      <p:grpSpPr>
        <a:xfrm>
          <a:off x="0" y="0"/>
          <a:ext cx="0" cy="0"/>
          <a:chOff x="0" y="0"/>
          <a:chExt cx="0" cy="0"/>
        </a:xfrm>
      </p:grpSpPr>
      <p:sp>
        <p:nvSpPr>
          <p:cNvPr id="781" name="Google Shape;781;p110"/>
          <p:cNvSpPr>
            <a:spLocks noGrp="1"/>
          </p:cNvSpPr>
          <p:nvPr>
            <p:ph type="pic" idx="2"/>
          </p:nvPr>
        </p:nvSpPr>
        <p:spPr>
          <a:xfrm>
            <a:off x="-1" y="-13699"/>
            <a:ext cx="6340500" cy="6871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82" name="Google Shape;782;p11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83" name="Google Shape;783;p110"/>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84" name="Google Shape;784;p110"/>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85" name="Google Shape;785;p110"/>
          <p:cNvSpPr txBox="1">
            <a:spLocks noGrp="1"/>
          </p:cNvSpPr>
          <p:nvPr>
            <p:ph type="body" idx="1"/>
          </p:nvPr>
        </p:nvSpPr>
        <p:spPr>
          <a:xfrm>
            <a:off x="415925"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9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786" name="Google Shape;786;p110"/>
          <p:cNvCxnSpPr/>
          <p:nvPr/>
        </p:nvCxnSpPr>
        <p:spPr>
          <a:xfrm>
            <a:off x="415925" y="5694197"/>
            <a:ext cx="368400" cy="0"/>
          </a:xfrm>
          <a:prstGeom prst="straightConnector1">
            <a:avLst/>
          </a:prstGeom>
          <a:noFill/>
          <a:ln w="9525" cap="flat" cmpd="sng">
            <a:solidFill>
              <a:schemeClr val="dk2"/>
            </a:solidFill>
            <a:prstDash val="solid"/>
            <a:round/>
            <a:headEnd type="none" w="sm" len="sm"/>
            <a:tailEnd type="none" w="sm" len="sm"/>
          </a:ln>
        </p:spPr>
      </p:cxnSp>
      <p:sp>
        <p:nvSpPr>
          <p:cNvPr id="787" name="Google Shape;787;p110"/>
          <p:cNvSpPr>
            <a:spLocks noGrp="1"/>
          </p:cNvSpPr>
          <p:nvPr>
            <p:ph type="pic" idx="3"/>
          </p:nvPr>
        </p:nvSpPr>
        <p:spPr>
          <a:xfrm>
            <a:off x="6342239" y="-8965"/>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88" name="Google Shape;788;p110"/>
          <p:cNvSpPr>
            <a:spLocks noGrp="1"/>
          </p:cNvSpPr>
          <p:nvPr>
            <p:ph type="pic" idx="4"/>
          </p:nvPr>
        </p:nvSpPr>
        <p:spPr>
          <a:xfrm>
            <a:off x="6342239" y="1707248"/>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89" name="Google Shape;789;p110"/>
          <p:cNvSpPr>
            <a:spLocks noGrp="1"/>
          </p:cNvSpPr>
          <p:nvPr>
            <p:ph type="pic" idx="5"/>
          </p:nvPr>
        </p:nvSpPr>
        <p:spPr>
          <a:xfrm>
            <a:off x="6342239" y="3423461"/>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90" name="Google Shape;790;p110"/>
          <p:cNvSpPr>
            <a:spLocks noGrp="1"/>
          </p:cNvSpPr>
          <p:nvPr>
            <p:ph type="pic" idx="6"/>
          </p:nvPr>
        </p:nvSpPr>
        <p:spPr>
          <a:xfrm>
            <a:off x="6342239" y="5136500"/>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791" name="Google Shape;791;p110"/>
          <p:cNvCxnSpPr/>
          <p:nvPr/>
        </p:nvCxnSpPr>
        <p:spPr>
          <a:xfrm>
            <a:off x="6340397" y="-12699"/>
            <a:ext cx="0" cy="6876300"/>
          </a:xfrm>
          <a:prstGeom prst="straightConnector1">
            <a:avLst/>
          </a:prstGeom>
          <a:noFill/>
          <a:ln w="12700" cap="flat" cmpd="sng">
            <a:solidFill>
              <a:schemeClr val="lt2"/>
            </a:solidFill>
            <a:prstDash val="solid"/>
            <a:round/>
            <a:headEnd type="none" w="sm" len="sm"/>
            <a:tailEnd type="none" w="sm" len="sm"/>
          </a:ln>
        </p:spPr>
      </p:cxnSp>
      <p:sp>
        <p:nvSpPr>
          <p:cNvPr id="792" name="Google Shape;792;p110"/>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ix Content with Quotes">
  <p:cSld name="Six Content with Quotes">
    <p:spTree>
      <p:nvGrpSpPr>
        <p:cNvPr id="1" name="Shape 793"/>
        <p:cNvGrpSpPr/>
        <p:nvPr/>
      </p:nvGrpSpPr>
      <p:grpSpPr>
        <a:xfrm>
          <a:off x="0" y="0"/>
          <a:ext cx="0" cy="0"/>
          <a:chOff x="0" y="0"/>
          <a:chExt cx="0" cy="0"/>
        </a:xfrm>
      </p:grpSpPr>
      <p:sp>
        <p:nvSpPr>
          <p:cNvPr id="794" name="Google Shape;794;p111"/>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795" name="Google Shape;795;p111"/>
          <p:cNvSpPr txBox="1">
            <a:spLocks noGrp="1"/>
          </p:cNvSpPr>
          <p:nvPr>
            <p:ph type="body" idx="1"/>
          </p:nvPr>
        </p:nvSpPr>
        <p:spPr>
          <a:xfrm>
            <a:off x="412751"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796" name="Google Shape;796;p11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797" name="Google Shape;797;p111"/>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798" name="Google Shape;798;p111"/>
          <p:cNvGrpSpPr/>
          <p:nvPr/>
        </p:nvGrpSpPr>
        <p:grpSpPr>
          <a:xfrm>
            <a:off x="2264181" y="1705071"/>
            <a:ext cx="7663350" cy="916702"/>
            <a:chOff x="1698178" y="1278798"/>
            <a:chExt cx="5747656" cy="2502600"/>
          </a:xfrm>
        </p:grpSpPr>
        <p:cxnSp>
          <p:nvCxnSpPr>
            <p:cNvPr id="799" name="Google Shape;799;p111"/>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800" name="Google Shape;800;p111"/>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801" name="Google Shape;801;p111"/>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802" name="Google Shape;802;p111"/>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803" name="Google Shape;803;p111"/>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sp>
        <p:nvSpPr>
          <p:cNvPr id="804" name="Google Shape;804;p111"/>
          <p:cNvSpPr txBox="1">
            <a:spLocks noGrp="1"/>
          </p:cNvSpPr>
          <p:nvPr>
            <p:ph type="body" idx="2"/>
          </p:nvPr>
        </p:nvSpPr>
        <p:spPr>
          <a:xfrm>
            <a:off x="2326756"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05" name="Google Shape;805;p111"/>
          <p:cNvSpPr txBox="1">
            <a:spLocks noGrp="1"/>
          </p:cNvSpPr>
          <p:nvPr>
            <p:ph type="body" idx="3"/>
          </p:nvPr>
        </p:nvSpPr>
        <p:spPr>
          <a:xfrm>
            <a:off x="4240761"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06" name="Google Shape;806;p111"/>
          <p:cNvSpPr txBox="1">
            <a:spLocks noGrp="1"/>
          </p:cNvSpPr>
          <p:nvPr>
            <p:ph type="body" idx="4"/>
          </p:nvPr>
        </p:nvSpPr>
        <p:spPr>
          <a:xfrm>
            <a:off x="6154767"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07" name="Google Shape;807;p111"/>
          <p:cNvSpPr txBox="1">
            <a:spLocks noGrp="1"/>
          </p:cNvSpPr>
          <p:nvPr>
            <p:ph type="body" idx="5"/>
          </p:nvPr>
        </p:nvSpPr>
        <p:spPr>
          <a:xfrm>
            <a:off x="806877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08" name="Google Shape;808;p111"/>
          <p:cNvSpPr txBox="1">
            <a:spLocks noGrp="1"/>
          </p:cNvSpPr>
          <p:nvPr>
            <p:ph type="body" idx="6"/>
          </p:nvPr>
        </p:nvSpPr>
        <p:spPr>
          <a:xfrm>
            <a:off x="9982779"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9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809" name="Google Shape;809;p111"/>
          <p:cNvCxnSpPr/>
          <p:nvPr/>
        </p:nvCxnSpPr>
        <p:spPr>
          <a:xfrm>
            <a:off x="6078440" y="3494143"/>
            <a:ext cx="0" cy="2656800"/>
          </a:xfrm>
          <a:prstGeom prst="straightConnector1">
            <a:avLst/>
          </a:prstGeom>
          <a:noFill/>
          <a:ln w="9525" cap="flat" cmpd="sng">
            <a:solidFill>
              <a:srgbClr val="CCCCCC"/>
            </a:solidFill>
            <a:prstDash val="solid"/>
            <a:round/>
            <a:headEnd type="none" w="sm" len="sm"/>
            <a:tailEnd type="none" w="sm" len="sm"/>
          </a:ln>
        </p:spPr>
      </p:cxnSp>
      <p:cxnSp>
        <p:nvCxnSpPr>
          <p:cNvPr id="810" name="Google Shape;810;p111"/>
          <p:cNvCxnSpPr/>
          <p:nvPr/>
        </p:nvCxnSpPr>
        <p:spPr>
          <a:xfrm>
            <a:off x="0" y="3038088"/>
            <a:ext cx="12192000" cy="0"/>
          </a:xfrm>
          <a:prstGeom prst="straightConnector1">
            <a:avLst/>
          </a:prstGeom>
          <a:noFill/>
          <a:ln w="9525" cap="flat" cmpd="sng">
            <a:solidFill>
              <a:srgbClr val="CCCCCC"/>
            </a:solidFill>
            <a:prstDash val="solid"/>
            <a:miter lim="800000"/>
            <a:headEnd type="none" w="sm" len="sm"/>
            <a:tailEnd type="none" w="sm" len="sm"/>
          </a:ln>
        </p:spPr>
      </p:cxnSp>
      <p:sp>
        <p:nvSpPr>
          <p:cNvPr id="811" name="Google Shape;811;p111"/>
          <p:cNvSpPr txBox="1">
            <a:spLocks noGrp="1"/>
          </p:cNvSpPr>
          <p:nvPr>
            <p:ph type="body" idx="7"/>
          </p:nvPr>
        </p:nvSpPr>
        <p:spPr>
          <a:xfrm>
            <a:off x="1450535" y="551284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1900"/>
              <a:buFont typeface="Arial"/>
              <a:buNone/>
              <a:defRPr sz="9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812" name="Google Shape;812;p111"/>
          <p:cNvSpPr txBox="1">
            <a:spLocks noGrp="1"/>
          </p:cNvSpPr>
          <p:nvPr>
            <p:ph type="body" idx="8"/>
          </p:nvPr>
        </p:nvSpPr>
        <p:spPr>
          <a:xfrm>
            <a:off x="7363196" y="551284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1900"/>
              <a:buFont typeface="Arial"/>
              <a:buNone/>
              <a:defRPr sz="9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813" name="Google Shape;813;p111"/>
          <p:cNvSpPr txBox="1">
            <a:spLocks noGrp="1"/>
          </p:cNvSpPr>
          <p:nvPr>
            <p:ph type="body" idx="9"/>
          </p:nvPr>
        </p:nvSpPr>
        <p:spPr>
          <a:xfrm>
            <a:off x="999195" y="4764986"/>
            <a:ext cx="4162800" cy="246300"/>
          </a:xfrm>
          <a:prstGeom prst="rect">
            <a:avLst/>
          </a:prstGeom>
          <a:noFill/>
          <a:ln>
            <a:noFill/>
          </a:ln>
        </p:spPr>
        <p:txBody>
          <a:bodyPr spcFirstLastPara="1" wrap="square" lIns="121900" tIns="121900" rIns="121900" bIns="121900" anchor="ctr" anchorCtr="0">
            <a:noAutofit/>
          </a:bodyPr>
          <a:lstStyle>
            <a:lvl1pPr marL="457200" marR="0" lvl="0" indent="-228600" algn="ctr"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14" name="Google Shape;814;p111"/>
          <p:cNvSpPr txBox="1">
            <a:spLocks noGrp="1"/>
          </p:cNvSpPr>
          <p:nvPr>
            <p:ph type="body" idx="13"/>
          </p:nvPr>
        </p:nvSpPr>
        <p:spPr>
          <a:xfrm>
            <a:off x="6729426" y="4641876"/>
            <a:ext cx="4527600" cy="369300"/>
          </a:xfrm>
          <a:prstGeom prst="rect">
            <a:avLst/>
          </a:prstGeom>
          <a:noFill/>
          <a:ln>
            <a:noFill/>
          </a:ln>
        </p:spPr>
        <p:txBody>
          <a:bodyPr spcFirstLastPara="1" wrap="square" lIns="121900" tIns="121900" rIns="121900" bIns="121900" anchor="ctr" anchorCtr="0">
            <a:noAutofit/>
          </a:bodyPr>
          <a:lstStyle>
            <a:lvl1pPr marL="457200" marR="0" lvl="0" indent="-228600" algn="ctr" rtl="0">
              <a:lnSpc>
                <a:spcPct val="100000"/>
              </a:lnSpc>
              <a:spcBef>
                <a:spcPts val="500"/>
              </a:spcBef>
              <a:spcAft>
                <a:spcPts val="0"/>
              </a:spcAft>
              <a:buClr>
                <a:schemeClr val="lt2"/>
              </a:buClr>
              <a:buSzPts val="1900"/>
              <a:buFont typeface="Arial"/>
              <a:buNone/>
              <a:defRPr sz="24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3 (version)">
  <p:cSld name="Quote 2 Grey">
    <p:bg>
      <p:bgPr>
        <a:solidFill>
          <a:srgbClr val="464646"/>
        </a:solidFill>
        <a:effectLst/>
      </p:bgPr>
    </p:bg>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a:off x="442914" y="1480195"/>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67" name="Google Shape;67;p1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2"/>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hree Content with Exhibits">
  <p:cSld name="Three Content with Exhibits">
    <p:spTree>
      <p:nvGrpSpPr>
        <p:cNvPr id="1" name="Shape 815"/>
        <p:cNvGrpSpPr/>
        <p:nvPr/>
      </p:nvGrpSpPr>
      <p:grpSpPr>
        <a:xfrm>
          <a:off x="0" y="0"/>
          <a:ext cx="0" cy="0"/>
          <a:chOff x="0" y="0"/>
          <a:chExt cx="0" cy="0"/>
        </a:xfrm>
      </p:grpSpPr>
      <p:sp>
        <p:nvSpPr>
          <p:cNvPr id="816" name="Google Shape;816;p112"/>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817" name="Google Shape;817;p11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18" name="Google Shape;818;p112"/>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819" name="Google Shape;819;p112"/>
          <p:cNvCxnSpPr/>
          <p:nvPr/>
        </p:nvCxnSpPr>
        <p:spPr>
          <a:xfrm>
            <a:off x="6096000" y="1798297"/>
            <a:ext cx="0" cy="2336100"/>
          </a:xfrm>
          <a:prstGeom prst="straightConnector1">
            <a:avLst/>
          </a:prstGeom>
          <a:noFill/>
          <a:ln w="9525" cap="flat" cmpd="sng">
            <a:solidFill>
              <a:srgbClr val="CCCCCC"/>
            </a:solidFill>
            <a:prstDash val="solid"/>
            <a:round/>
            <a:headEnd type="none" w="sm" len="sm"/>
            <a:tailEnd type="none" w="sm" len="sm"/>
          </a:ln>
        </p:spPr>
      </p:cxnSp>
      <p:sp>
        <p:nvSpPr>
          <p:cNvPr id="820" name="Google Shape;820;p112"/>
          <p:cNvSpPr txBox="1">
            <a:spLocks noGrp="1"/>
          </p:cNvSpPr>
          <p:nvPr>
            <p:ph type="body" idx="1"/>
          </p:nvPr>
        </p:nvSpPr>
        <p:spPr>
          <a:xfrm>
            <a:off x="7418196" y="3544404"/>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1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821" name="Google Shape;821;p112"/>
          <p:cNvSpPr txBox="1">
            <a:spLocks noGrp="1"/>
          </p:cNvSpPr>
          <p:nvPr>
            <p:ph type="body" idx="2"/>
          </p:nvPr>
        </p:nvSpPr>
        <p:spPr>
          <a:xfrm>
            <a:off x="6784426" y="3064345"/>
            <a:ext cx="4527600" cy="270900"/>
          </a:xfrm>
          <a:prstGeom prst="rect">
            <a:avLst/>
          </a:prstGeom>
          <a:noFill/>
          <a:ln>
            <a:noFill/>
          </a:ln>
        </p:spPr>
        <p:txBody>
          <a:bodyPr spcFirstLastPara="1" wrap="square" lIns="121900" tIns="121900" rIns="121900" bIns="121900" anchor="ctr" anchorCtr="0">
            <a:noAutofit/>
          </a:bodyPr>
          <a:lstStyle>
            <a:lvl1pPr marL="457200" marR="0" lvl="0" indent="-228600" algn="ctr" rtl="0">
              <a:lnSpc>
                <a:spcPct val="11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22" name="Google Shape;822;p112"/>
          <p:cNvSpPr txBox="1">
            <a:spLocks noGrp="1"/>
          </p:cNvSpPr>
          <p:nvPr>
            <p:ph type="body" idx="3"/>
          </p:nvPr>
        </p:nvSpPr>
        <p:spPr>
          <a:xfrm>
            <a:off x="421200" y="1741300"/>
            <a:ext cx="5463300" cy="695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228600" algn="l" rtl="0">
              <a:lnSpc>
                <a:spcPct val="110000"/>
              </a:lnSpc>
              <a:spcBef>
                <a:spcPts val="1600"/>
              </a:spcBef>
              <a:spcAft>
                <a:spcPts val="0"/>
              </a:spcAft>
              <a:buClr>
                <a:schemeClr val="lt2"/>
              </a:buClr>
              <a:buSzPts val="1300"/>
              <a:buFont typeface="Noto Sans Symbols"/>
              <a:buNone/>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823" name="Google Shape;823;p112"/>
          <p:cNvCxnSpPr/>
          <p:nvPr/>
        </p:nvCxnSpPr>
        <p:spPr>
          <a:xfrm>
            <a:off x="522515" y="4464290"/>
            <a:ext cx="11128800" cy="0"/>
          </a:xfrm>
          <a:prstGeom prst="straightConnector1">
            <a:avLst/>
          </a:prstGeom>
          <a:noFill/>
          <a:ln w="9525" cap="flat" cmpd="sng">
            <a:solidFill>
              <a:srgbClr val="CCCCCC"/>
            </a:solidFill>
            <a:prstDash val="solid"/>
            <a:round/>
            <a:headEnd type="none" w="sm" len="sm"/>
            <a:tailEnd type="none" w="sm" len="sm"/>
          </a:ln>
        </p:spPr>
      </p:cxn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24"/>
        <p:cNvGrpSpPr/>
        <p:nvPr/>
      </p:nvGrpSpPr>
      <p:grpSpPr>
        <a:xfrm>
          <a:off x="0" y="0"/>
          <a:ext cx="0" cy="0"/>
          <a:chOff x="0" y="0"/>
          <a:chExt cx="0" cy="0"/>
        </a:xfrm>
      </p:grpSpPr>
      <p:sp>
        <p:nvSpPr>
          <p:cNvPr id="825" name="Google Shape;825;p113"/>
          <p:cNvSpPr/>
          <p:nvPr/>
        </p:nvSpPr>
        <p:spPr>
          <a:xfrm>
            <a:off x="0" y="1341188"/>
            <a:ext cx="12192000" cy="5516700"/>
          </a:xfrm>
          <a:prstGeom prst="rect">
            <a:avLst/>
          </a:prstGeom>
          <a:solidFill>
            <a:srgbClr val="F2F2F2"/>
          </a:solidFill>
          <a:ln>
            <a:noFill/>
          </a:ln>
        </p:spPr>
        <p:txBody>
          <a:bodyPr spcFirstLastPara="1" wrap="square" lIns="121900" tIns="121900" rIns="121900" bIns="121900" anchor="t" anchorCtr="0">
            <a:noAutofit/>
          </a:bodyPr>
          <a:lstStyle/>
          <a:p>
            <a:pPr marL="0" marR="0" lvl="0" indent="0" algn="l" rtl="0">
              <a:lnSpc>
                <a:spcPct val="100000"/>
              </a:lnSpc>
              <a:spcBef>
                <a:spcPts val="400"/>
              </a:spcBef>
              <a:spcAft>
                <a:spcPts val="0"/>
              </a:spcAft>
              <a:buClr>
                <a:srgbClr val="000000"/>
              </a:buClr>
              <a:buSzPts val="1900"/>
              <a:buFont typeface="Arial"/>
              <a:buNone/>
            </a:pPr>
            <a:endParaRPr sz="1900" b="0" i="0" u="none" strike="noStrike" cap="none">
              <a:solidFill>
                <a:srgbClr val="000000"/>
              </a:solidFill>
              <a:latin typeface="Georgia"/>
              <a:ea typeface="Georgia"/>
              <a:cs typeface="Georgia"/>
              <a:sym typeface="Georgia"/>
            </a:endParaRPr>
          </a:p>
        </p:txBody>
      </p:sp>
      <p:grpSp>
        <p:nvGrpSpPr>
          <p:cNvPr id="826" name="Google Shape;826;p113"/>
          <p:cNvGrpSpPr/>
          <p:nvPr/>
        </p:nvGrpSpPr>
        <p:grpSpPr>
          <a:xfrm>
            <a:off x="-4463" y="1331116"/>
            <a:ext cx="12188495" cy="139487"/>
            <a:chOff x="-3347" y="998362"/>
            <a:chExt cx="9141600" cy="104618"/>
          </a:xfrm>
        </p:grpSpPr>
        <p:sp>
          <p:nvSpPr>
            <p:cNvPr id="827" name="Google Shape;827;p113"/>
            <p:cNvSpPr/>
            <p:nvPr/>
          </p:nvSpPr>
          <p:spPr>
            <a:xfrm rot="10800000" flipH="1">
              <a:off x="976383" y="998362"/>
              <a:ext cx="200100" cy="97200"/>
            </a:xfrm>
            <a:prstGeom prst="triangle">
              <a:avLst>
                <a:gd name="adj" fmla="val 50000"/>
              </a:avLst>
            </a:pr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28" name="Google Shape;828;p113"/>
            <p:cNvSpPr/>
            <p:nvPr/>
          </p:nvSpPr>
          <p:spPr>
            <a:xfrm>
              <a:off x="-3347" y="1004580"/>
              <a:ext cx="9141600" cy="984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829" name="Google Shape;829;p113"/>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830" name="Google Shape;830;p11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31" name="Google Shape;831;p11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32" name="Google Shape;832;p113"/>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33" name="Google Shape;833;p113"/>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4"/>
        <p:cNvGrpSpPr/>
        <p:nvPr/>
      </p:nvGrpSpPr>
      <p:grpSpPr>
        <a:xfrm>
          <a:off x="0" y="0"/>
          <a:ext cx="0" cy="0"/>
          <a:chOff x="0" y="0"/>
          <a:chExt cx="0" cy="0"/>
        </a:xfrm>
      </p:grpSpPr>
      <p:sp>
        <p:nvSpPr>
          <p:cNvPr id="835" name="Google Shape;835;p114"/>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836" name="Google Shape;836;p114"/>
          <p:cNvSpPr txBox="1">
            <a:spLocks noGrp="1"/>
          </p:cNvSpPr>
          <p:nvPr>
            <p:ph type="body" idx="1"/>
          </p:nvPr>
        </p:nvSpPr>
        <p:spPr>
          <a:xfrm>
            <a:off x="40808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37" name="Google Shape;837;p114"/>
          <p:cNvSpPr txBox="1">
            <a:spLocks noGrp="1"/>
          </p:cNvSpPr>
          <p:nvPr>
            <p:ph type="body" idx="2"/>
          </p:nvPr>
        </p:nvSpPr>
        <p:spPr>
          <a:xfrm>
            <a:off x="609684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38" name="Google Shape;838;p11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39" name="Google Shape;839;p114"/>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840"/>
        <p:cNvGrpSpPr/>
        <p:nvPr/>
      </p:nvGrpSpPr>
      <p:grpSpPr>
        <a:xfrm>
          <a:off x="0" y="0"/>
          <a:ext cx="0" cy="0"/>
          <a:chOff x="0" y="0"/>
          <a:chExt cx="0" cy="0"/>
        </a:xfrm>
      </p:grpSpPr>
      <p:sp>
        <p:nvSpPr>
          <p:cNvPr id="841" name="Google Shape;841;p115"/>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842" name="Google Shape;842;p115"/>
          <p:cNvSpPr txBox="1">
            <a:spLocks noGrp="1"/>
          </p:cNvSpPr>
          <p:nvPr>
            <p:ph type="title"/>
          </p:nvPr>
        </p:nvSpPr>
        <p:spPr>
          <a:xfrm>
            <a:off x="412749" y="518649"/>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4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843" name="Google Shape;843;p11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44" name="Google Shape;844;p115"/>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45" name="Google Shape;845;p115"/>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6" name="Google Shape;846;p115"/>
          <p:cNvSpPr txBox="1">
            <a:spLocks noGrp="1"/>
          </p:cNvSpPr>
          <p:nvPr>
            <p:ph type="body" idx="1"/>
          </p:nvPr>
        </p:nvSpPr>
        <p:spPr>
          <a:xfrm>
            <a:off x="412751" y="4990008"/>
            <a:ext cx="62697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5000"/>
              </a:lnSpc>
              <a:spcBef>
                <a:spcPts val="0"/>
              </a:spcBef>
              <a:spcAft>
                <a:spcPts val="0"/>
              </a:spcAft>
              <a:buClr>
                <a:schemeClr val="dk1"/>
              </a:buClr>
              <a:buSzPts val="1900"/>
              <a:buFont typeface="Arial"/>
              <a:buNone/>
              <a:defRPr sz="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47" name="Google Shape;847;p115"/>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Content - Team Bio">
  <p:cSld name="Content - Team Bio">
    <p:spTree>
      <p:nvGrpSpPr>
        <p:cNvPr id="1" name="Shape 848"/>
        <p:cNvGrpSpPr/>
        <p:nvPr/>
      </p:nvGrpSpPr>
      <p:grpSpPr>
        <a:xfrm>
          <a:off x="0" y="0"/>
          <a:ext cx="0" cy="0"/>
          <a:chOff x="0" y="0"/>
          <a:chExt cx="0" cy="0"/>
        </a:xfrm>
      </p:grpSpPr>
      <p:sp>
        <p:nvSpPr>
          <p:cNvPr id="849" name="Google Shape;849;p116"/>
          <p:cNvSpPr/>
          <p:nvPr/>
        </p:nvSpPr>
        <p:spPr>
          <a:xfrm>
            <a:off x="10056401" y="-3833"/>
            <a:ext cx="2127900" cy="6875100"/>
          </a:xfrm>
          <a:custGeom>
            <a:avLst/>
            <a:gdLst/>
            <a:ahLst/>
            <a:cxnLst/>
            <a:rect l="l" t="t" r="r" b="b"/>
            <a:pathLst>
              <a:path w="120000" h="120000" extrusionOk="0">
                <a:moveTo>
                  <a:pt x="0" y="55"/>
                </a:moveTo>
                <a:lnTo>
                  <a:pt x="120000" y="0"/>
                </a:lnTo>
                <a:cubicBezTo>
                  <a:pt x="119928" y="39926"/>
                  <a:pt x="119641" y="79963"/>
                  <a:pt x="119570" y="119889"/>
                </a:cubicBezTo>
                <a:lnTo>
                  <a:pt x="215" y="119999"/>
                </a:lnTo>
                <a:cubicBezTo>
                  <a:pt x="207" y="116854"/>
                  <a:pt x="170" y="72660"/>
                  <a:pt x="199" y="62503"/>
                </a:cubicBezTo>
                <a:cubicBezTo>
                  <a:pt x="3461" y="61533"/>
                  <a:pt x="5321" y="60979"/>
                  <a:pt x="8434" y="60201"/>
                </a:cubicBezTo>
                <a:cubicBezTo>
                  <a:pt x="5313" y="59535"/>
                  <a:pt x="4082" y="59070"/>
                  <a:pt x="175" y="58281"/>
                </a:cubicBezTo>
                <a:cubicBezTo>
                  <a:pt x="116" y="38027"/>
                  <a:pt x="58" y="20309"/>
                  <a:pt x="0" y="55"/>
                </a:cubicBezTo>
                <a:close/>
              </a:path>
            </a:pathLst>
          </a:custGeom>
          <a:solidFill>
            <a:srgbClr val="E0301E"/>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50" name="Google Shape;850;p116"/>
          <p:cNvSpPr txBox="1"/>
          <p:nvPr/>
        </p:nvSpPr>
        <p:spPr>
          <a:xfrm>
            <a:off x="10228200" y="557900"/>
            <a:ext cx="1979700" cy="280800"/>
          </a:xfrm>
          <a:prstGeom prst="rect">
            <a:avLst/>
          </a:prstGeom>
          <a:noFill/>
          <a:ln>
            <a:noFill/>
          </a:ln>
        </p:spPr>
        <p:txBody>
          <a:bodyPr spcFirstLastPara="1" wrap="square" lIns="0" tIns="0" rIns="0" bIns="0" anchor="t" anchorCtr="0">
            <a:noAutofit/>
          </a:bodyPr>
          <a:lstStyle/>
          <a:p>
            <a:pPr marL="0" marR="0" lvl="0" indent="0" algn="l" rtl="0">
              <a:lnSpc>
                <a:spcPct val="83333"/>
              </a:lnSpc>
              <a:spcBef>
                <a:spcPts val="0"/>
              </a:spcBef>
              <a:spcAft>
                <a:spcPts val="0"/>
              </a:spcAft>
              <a:buClr>
                <a:schemeClr val="lt1"/>
              </a:buClr>
              <a:buSzPts val="1500"/>
              <a:buFont typeface="Georgia"/>
              <a:buNone/>
            </a:pPr>
            <a:r>
              <a:rPr lang="en-GB" sz="1500" b="0" i="0" u="none" strike="noStrike" cap="none">
                <a:solidFill>
                  <a:schemeClr val="lt1"/>
                </a:solidFill>
                <a:latin typeface="Georgia"/>
                <a:ea typeface="Georgia"/>
                <a:cs typeface="Georgia"/>
                <a:sym typeface="Georgia"/>
              </a:rPr>
              <a:t>Areas of expertise</a:t>
            </a:r>
            <a:endParaRPr sz="1500" b="1" i="0" u="none" strike="noStrike" cap="none">
              <a:solidFill>
                <a:schemeClr val="lt1"/>
              </a:solidFill>
              <a:latin typeface="Georgia"/>
              <a:ea typeface="Georgia"/>
              <a:cs typeface="Georgia"/>
              <a:sym typeface="Georgia"/>
            </a:endParaRPr>
          </a:p>
        </p:txBody>
      </p:sp>
      <p:sp>
        <p:nvSpPr>
          <p:cNvPr id="851" name="Google Shape;851;p116"/>
          <p:cNvSpPr txBox="1">
            <a:spLocks noGrp="1"/>
          </p:cNvSpPr>
          <p:nvPr>
            <p:ph type="body" idx="1"/>
          </p:nvPr>
        </p:nvSpPr>
        <p:spPr>
          <a:xfrm>
            <a:off x="192800" y="3650867"/>
            <a:ext cx="3814800" cy="2144100"/>
          </a:xfrm>
          <a:prstGeom prst="rect">
            <a:avLst/>
          </a:prstGeom>
          <a:noFill/>
          <a:ln>
            <a:noFill/>
          </a:ln>
        </p:spPr>
        <p:txBody>
          <a:bodyPr spcFirstLastPara="1" wrap="square" lIns="121900" tIns="121900" rIns="121900" bIns="121900" anchor="t" anchorCtr="0">
            <a:noAutofit/>
          </a:bodyPr>
          <a:lstStyle>
            <a:lvl1pPr marL="457200" lvl="0" indent="-228600" algn="l" rtl="0">
              <a:lnSpc>
                <a:spcPct val="100000"/>
              </a:lnSpc>
              <a:spcBef>
                <a:spcPts val="0"/>
              </a:spcBef>
              <a:spcAft>
                <a:spcPts val="0"/>
              </a:spcAft>
              <a:buSzPts val="900"/>
              <a:buNone/>
              <a:defRPr sz="900">
                <a:latin typeface="Arial"/>
                <a:ea typeface="Arial"/>
                <a:cs typeface="Arial"/>
                <a:sym typeface="Arial"/>
              </a:defRPr>
            </a:lvl1pPr>
            <a:lvl2pPr marL="914400" lvl="1" indent="-285750" algn="l" rtl="0">
              <a:lnSpc>
                <a:spcPct val="100000"/>
              </a:lnSpc>
              <a:spcBef>
                <a:spcPts val="800"/>
              </a:spcBef>
              <a:spcAft>
                <a:spcPts val="0"/>
              </a:spcAft>
              <a:buSzPts val="900"/>
              <a:buFont typeface="Arial"/>
              <a:buChar char="▪"/>
              <a:defRPr sz="900">
                <a:latin typeface="Arial"/>
                <a:ea typeface="Arial"/>
                <a:cs typeface="Arial"/>
                <a:sym typeface="Arial"/>
              </a:defRPr>
            </a:lvl2pPr>
            <a:lvl3pPr marL="1371600" lvl="2" indent="-285750" algn="l" rtl="0">
              <a:lnSpc>
                <a:spcPct val="100000"/>
              </a:lnSpc>
              <a:spcBef>
                <a:spcPts val="800"/>
              </a:spcBef>
              <a:spcAft>
                <a:spcPts val="0"/>
              </a:spcAft>
              <a:buSzPts val="900"/>
              <a:buChar char="–"/>
              <a:defRPr sz="900"/>
            </a:lvl3pPr>
            <a:lvl4pPr marL="1828800" lvl="3" indent="-285750" algn="l" rtl="0">
              <a:lnSpc>
                <a:spcPct val="100000"/>
              </a:lnSpc>
              <a:spcBef>
                <a:spcPts val="800"/>
              </a:spcBef>
              <a:spcAft>
                <a:spcPts val="0"/>
              </a:spcAft>
              <a:buSzPts val="900"/>
              <a:buChar char="•"/>
              <a:defRPr sz="900"/>
            </a:lvl4pPr>
            <a:lvl5pPr marL="2286000" lvl="4" indent="-285750" algn="l" rtl="0">
              <a:lnSpc>
                <a:spcPct val="100000"/>
              </a:lnSpc>
              <a:spcBef>
                <a:spcPts val="800"/>
              </a:spcBef>
              <a:spcAft>
                <a:spcPts val="0"/>
              </a:spcAft>
              <a:buSzPts val="900"/>
              <a:buFont typeface="Arial"/>
              <a:buChar char="–"/>
              <a:defRPr>
                <a:latin typeface="Arial"/>
                <a:ea typeface="Arial"/>
                <a:cs typeface="Arial"/>
                <a:sym typeface="Arial"/>
              </a:defRPr>
            </a:lvl5pPr>
            <a:lvl6pPr marL="2743200" lvl="5" indent="-285750" algn="l" rtl="0">
              <a:lnSpc>
                <a:spcPct val="100000"/>
              </a:lnSpc>
              <a:spcBef>
                <a:spcPts val="800"/>
              </a:spcBef>
              <a:spcAft>
                <a:spcPts val="0"/>
              </a:spcAft>
              <a:buSzPts val="900"/>
              <a:buChar char="•"/>
              <a:defRPr sz="900">
                <a:latin typeface="Arial"/>
                <a:ea typeface="Arial"/>
                <a:cs typeface="Arial"/>
                <a:sym typeface="Arial"/>
              </a:defRPr>
            </a:lvl6pPr>
            <a:lvl7pPr marL="3200400" lvl="6" indent="-285750" algn="l" rtl="0">
              <a:lnSpc>
                <a:spcPct val="100000"/>
              </a:lnSpc>
              <a:spcBef>
                <a:spcPts val="800"/>
              </a:spcBef>
              <a:spcAft>
                <a:spcPts val="0"/>
              </a:spcAft>
              <a:buSzPts val="900"/>
              <a:buChar char="•"/>
              <a:defRPr sz="900">
                <a:latin typeface="Arial"/>
                <a:ea typeface="Arial"/>
                <a:cs typeface="Arial"/>
                <a:sym typeface="Arial"/>
              </a:defRPr>
            </a:lvl7pPr>
            <a:lvl8pPr marL="3657600" lvl="7" indent="-285750" algn="l" rtl="0">
              <a:lnSpc>
                <a:spcPct val="100000"/>
              </a:lnSpc>
              <a:spcBef>
                <a:spcPts val="800"/>
              </a:spcBef>
              <a:spcAft>
                <a:spcPts val="0"/>
              </a:spcAft>
              <a:buSzPts val="900"/>
              <a:buChar char="•"/>
              <a:defRPr sz="900">
                <a:latin typeface="Arial"/>
                <a:ea typeface="Arial"/>
                <a:cs typeface="Arial"/>
                <a:sym typeface="Arial"/>
              </a:defRPr>
            </a:lvl8pPr>
            <a:lvl9pPr marL="4114800" lvl="8" indent="-285750" algn="l" rtl="0">
              <a:lnSpc>
                <a:spcPct val="100000"/>
              </a:lnSpc>
              <a:spcBef>
                <a:spcPts val="800"/>
              </a:spcBef>
              <a:spcAft>
                <a:spcPts val="800"/>
              </a:spcAft>
              <a:buSzPts val="900"/>
              <a:buChar char="•"/>
              <a:defRPr sz="900">
                <a:latin typeface="Arial"/>
                <a:ea typeface="Arial"/>
                <a:cs typeface="Arial"/>
                <a:sym typeface="Arial"/>
              </a:defRPr>
            </a:lvl9pPr>
          </a:lstStyle>
          <a:p>
            <a:endParaRPr/>
          </a:p>
        </p:txBody>
      </p:sp>
      <p:sp>
        <p:nvSpPr>
          <p:cNvPr id="852" name="Google Shape;852;p116"/>
          <p:cNvSpPr txBox="1">
            <a:spLocks noGrp="1"/>
          </p:cNvSpPr>
          <p:nvPr>
            <p:ph type="subTitle" idx="2"/>
          </p:nvPr>
        </p:nvSpPr>
        <p:spPr>
          <a:xfrm>
            <a:off x="0" y="1786600"/>
            <a:ext cx="4106400" cy="3825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SzPts val="1900"/>
              <a:buNone/>
              <a:defRPr sz="1900">
                <a:solidFill>
                  <a:schemeClr val="dk2"/>
                </a:solidFill>
              </a:defRPr>
            </a:lvl1pPr>
            <a:lvl2pPr lvl="1" algn="ctr" rtl="0">
              <a:lnSpc>
                <a:spcPct val="100000"/>
              </a:lnSpc>
              <a:spcBef>
                <a:spcPts val="0"/>
              </a:spcBef>
              <a:spcAft>
                <a:spcPts val="0"/>
              </a:spcAft>
              <a:buSzPts val="1300"/>
              <a:buNone/>
              <a:defRPr sz="1900">
                <a:solidFill>
                  <a:schemeClr val="dk2"/>
                </a:solidFill>
              </a:defRPr>
            </a:lvl2pPr>
            <a:lvl3pPr lvl="2" algn="ctr" rtl="0">
              <a:lnSpc>
                <a:spcPct val="100000"/>
              </a:lnSpc>
              <a:spcBef>
                <a:spcPts val="0"/>
              </a:spcBef>
              <a:spcAft>
                <a:spcPts val="0"/>
              </a:spcAft>
              <a:buSzPts val="1200"/>
              <a:buNone/>
              <a:defRPr sz="1900">
                <a:solidFill>
                  <a:schemeClr val="dk2"/>
                </a:solidFill>
              </a:defRPr>
            </a:lvl3pPr>
            <a:lvl4pPr lvl="3" algn="ctr" rtl="0">
              <a:lnSpc>
                <a:spcPct val="100000"/>
              </a:lnSpc>
              <a:spcBef>
                <a:spcPts val="0"/>
              </a:spcBef>
              <a:spcAft>
                <a:spcPts val="0"/>
              </a:spcAft>
              <a:buSzPts val="1100"/>
              <a:buNone/>
              <a:defRPr sz="1900">
                <a:solidFill>
                  <a:schemeClr val="dk2"/>
                </a:solidFill>
              </a:defRPr>
            </a:lvl4pPr>
            <a:lvl5pPr lvl="4" algn="ctr" rtl="0">
              <a:lnSpc>
                <a:spcPct val="100000"/>
              </a:lnSpc>
              <a:spcBef>
                <a:spcPts val="0"/>
              </a:spcBef>
              <a:spcAft>
                <a:spcPts val="0"/>
              </a:spcAft>
              <a:buSzPts val="900"/>
              <a:buNone/>
              <a:defRPr sz="1900">
                <a:solidFill>
                  <a:schemeClr val="dk2"/>
                </a:solidFill>
              </a:defRPr>
            </a:lvl5pPr>
            <a:lvl6pPr lvl="5" algn="ctr" rtl="0">
              <a:lnSpc>
                <a:spcPct val="100000"/>
              </a:lnSpc>
              <a:spcBef>
                <a:spcPts val="0"/>
              </a:spcBef>
              <a:spcAft>
                <a:spcPts val="0"/>
              </a:spcAft>
              <a:buSzPts val="2700"/>
              <a:buNone/>
              <a:defRPr sz="1900">
                <a:solidFill>
                  <a:schemeClr val="dk2"/>
                </a:solidFill>
              </a:defRPr>
            </a:lvl6pPr>
            <a:lvl7pPr lvl="6" algn="ctr" rtl="0">
              <a:lnSpc>
                <a:spcPct val="100000"/>
              </a:lnSpc>
              <a:spcBef>
                <a:spcPts val="0"/>
              </a:spcBef>
              <a:spcAft>
                <a:spcPts val="0"/>
              </a:spcAft>
              <a:buSzPts val="2700"/>
              <a:buNone/>
              <a:defRPr sz="1900">
                <a:solidFill>
                  <a:schemeClr val="dk2"/>
                </a:solidFill>
              </a:defRPr>
            </a:lvl7pPr>
            <a:lvl8pPr lvl="7" algn="ctr" rtl="0">
              <a:lnSpc>
                <a:spcPct val="100000"/>
              </a:lnSpc>
              <a:spcBef>
                <a:spcPts val="0"/>
              </a:spcBef>
              <a:spcAft>
                <a:spcPts val="0"/>
              </a:spcAft>
              <a:buSzPts val="2700"/>
              <a:buNone/>
              <a:defRPr sz="1900">
                <a:solidFill>
                  <a:schemeClr val="dk2"/>
                </a:solidFill>
              </a:defRPr>
            </a:lvl8pPr>
            <a:lvl9pPr lvl="8" algn="ctr" rtl="0">
              <a:lnSpc>
                <a:spcPct val="100000"/>
              </a:lnSpc>
              <a:spcBef>
                <a:spcPts val="0"/>
              </a:spcBef>
              <a:spcAft>
                <a:spcPts val="0"/>
              </a:spcAft>
              <a:buSzPts val="2700"/>
              <a:buNone/>
              <a:defRPr sz="1900">
                <a:solidFill>
                  <a:schemeClr val="dk2"/>
                </a:solidFill>
              </a:defRPr>
            </a:lvl9pPr>
          </a:lstStyle>
          <a:p>
            <a:endParaRPr/>
          </a:p>
        </p:txBody>
      </p:sp>
      <p:sp>
        <p:nvSpPr>
          <p:cNvPr id="853" name="Google Shape;853;p116"/>
          <p:cNvSpPr txBox="1">
            <a:spLocks noGrp="1"/>
          </p:cNvSpPr>
          <p:nvPr>
            <p:ph type="body" idx="3"/>
          </p:nvPr>
        </p:nvSpPr>
        <p:spPr>
          <a:xfrm>
            <a:off x="10130600" y="991533"/>
            <a:ext cx="1979700" cy="4908300"/>
          </a:xfrm>
          <a:prstGeom prst="rect">
            <a:avLst/>
          </a:prstGeom>
          <a:noFill/>
          <a:ln>
            <a:noFill/>
          </a:ln>
        </p:spPr>
        <p:txBody>
          <a:bodyPr spcFirstLastPara="1" wrap="square" lIns="121900" tIns="121900" rIns="121900" bIns="121900" anchor="t" anchorCtr="0">
            <a:noAutofit/>
          </a:bodyPr>
          <a:lstStyle>
            <a:lvl1pPr marL="457200" lvl="0" indent="-298450" algn="l" rtl="0">
              <a:lnSpc>
                <a:spcPct val="110000"/>
              </a:lnSpc>
              <a:spcBef>
                <a:spcPts val="400"/>
              </a:spcBef>
              <a:spcAft>
                <a:spcPts val="0"/>
              </a:spcAft>
              <a:buClr>
                <a:schemeClr val="lt1"/>
              </a:buClr>
              <a:buSzPts val="1100"/>
              <a:buChar char="●"/>
              <a:defRPr sz="1100">
                <a:solidFill>
                  <a:schemeClr val="lt1"/>
                </a:solidFill>
                <a:latin typeface="Arial"/>
                <a:ea typeface="Arial"/>
                <a:cs typeface="Arial"/>
                <a:sym typeface="Arial"/>
              </a:defRPr>
            </a:lvl1pPr>
            <a:lvl2pPr marL="914400" lvl="1" indent="-298450" algn="l" rtl="0">
              <a:lnSpc>
                <a:spcPct val="110000"/>
              </a:lnSpc>
              <a:spcBef>
                <a:spcPts val="300"/>
              </a:spcBef>
              <a:spcAft>
                <a:spcPts val="0"/>
              </a:spcAft>
              <a:buSzPts val="1100"/>
              <a:buFont typeface="Arial"/>
              <a:buChar char="○"/>
              <a:defRPr sz="1100">
                <a:latin typeface="Arial"/>
                <a:ea typeface="Arial"/>
                <a:cs typeface="Arial"/>
                <a:sym typeface="Arial"/>
              </a:defRPr>
            </a:lvl2pPr>
            <a:lvl3pPr marL="1371600" lvl="2" indent="-298450" algn="l" rtl="0">
              <a:lnSpc>
                <a:spcPct val="110000"/>
              </a:lnSpc>
              <a:spcBef>
                <a:spcPts val="200"/>
              </a:spcBef>
              <a:spcAft>
                <a:spcPts val="0"/>
              </a:spcAft>
              <a:buSzPts val="1100"/>
              <a:buChar char="■"/>
              <a:defRPr sz="1100"/>
            </a:lvl3pPr>
            <a:lvl4pPr marL="1828800" lvl="3" indent="-298450" algn="l" rtl="0">
              <a:lnSpc>
                <a:spcPct val="110000"/>
              </a:lnSpc>
              <a:spcBef>
                <a:spcPts val="200"/>
              </a:spcBef>
              <a:spcAft>
                <a:spcPts val="0"/>
              </a:spcAft>
              <a:buSzPts val="1100"/>
              <a:buChar char="•"/>
              <a:defRPr sz="1100"/>
            </a:lvl4pPr>
            <a:lvl5pPr marL="2286000" lvl="4" indent="-298450" algn="l" rtl="0">
              <a:lnSpc>
                <a:spcPct val="110000"/>
              </a:lnSpc>
              <a:spcBef>
                <a:spcPts val="200"/>
              </a:spcBef>
              <a:spcAft>
                <a:spcPts val="0"/>
              </a:spcAft>
              <a:buSzPts val="1100"/>
              <a:buFont typeface="Arial"/>
              <a:buChar char="○"/>
              <a:defRPr sz="1100">
                <a:latin typeface="Arial"/>
                <a:ea typeface="Arial"/>
                <a:cs typeface="Arial"/>
                <a:sym typeface="Arial"/>
              </a:defRPr>
            </a:lvl5pPr>
            <a:lvl6pPr marL="2743200" lvl="5" indent="-298450" algn="l" rtl="0">
              <a:lnSpc>
                <a:spcPct val="110000"/>
              </a:lnSpc>
              <a:spcBef>
                <a:spcPts val="500"/>
              </a:spcBef>
              <a:spcAft>
                <a:spcPts val="0"/>
              </a:spcAft>
              <a:buSzPts val="1100"/>
              <a:buChar char="■"/>
              <a:defRPr sz="1100">
                <a:latin typeface="Arial"/>
                <a:ea typeface="Arial"/>
                <a:cs typeface="Arial"/>
                <a:sym typeface="Arial"/>
              </a:defRPr>
            </a:lvl6pPr>
            <a:lvl7pPr marL="3200400" lvl="6" indent="-298450" algn="l" rtl="0">
              <a:lnSpc>
                <a:spcPct val="110000"/>
              </a:lnSpc>
              <a:spcBef>
                <a:spcPts val="500"/>
              </a:spcBef>
              <a:spcAft>
                <a:spcPts val="0"/>
              </a:spcAft>
              <a:buSzPts val="1100"/>
              <a:buChar char="●"/>
              <a:defRPr sz="1100">
                <a:latin typeface="Arial"/>
                <a:ea typeface="Arial"/>
                <a:cs typeface="Arial"/>
                <a:sym typeface="Arial"/>
              </a:defRPr>
            </a:lvl7pPr>
            <a:lvl8pPr marL="3657600" lvl="7" indent="-298450" algn="l" rtl="0">
              <a:lnSpc>
                <a:spcPct val="110000"/>
              </a:lnSpc>
              <a:spcBef>
                <a:spcPts val="500"/>
              </a:spcBef>
              <a:spcAft>
                <a:spcPts val="0"/>
              </a:spcAft>
              <a:buSzPts val="1100"/>
              <a:buChar char="○"/>
              <a:defRPr sz="1100">
                <a:latin typeface="Arial"/>
                <a:ea typeface="Arial"/>
                <a:cs typeface="Arial"/>
                <a:sym typeface="Arial"/>
              </a:defRPr>
            </a:lvl8pPr>
            <a:lvl9pPr marL="4114800" lvl="8" indent="-298450" algn="l" rtl="0">
              <a:lnSpc>
                <a:spcPct val="110000"/>
              </a:lnSpc>
              <a:spcBef>
                <a:spcPts val="500"/>
              </a:spcBef>
              <a:spcAft>
                <a:spcPts val="0"/>
              </a:spcAft>
              <a:buSzPts val="1100"/>
              <a:buChar char="■"/>
              <a:defRPr sz="1100">
                <a:latin typeface="Arial"/>
                <a:ea typeface="Arial"/>
                <a:cs typeface="Arial"/>
                <a:sym typeface="Arial"/>
              </a:defRPr>
            </a:lvl9pPr>
          </a:lstStyle>
          <a:p>
            <a:endParaRPr/>
          </a:p>
        </p:txBody>
      </p:sp>
      <p:sp>
        <p:nvSpPr>
          <p:cNvPr id="854" name="Google Shape;854;p116"/>
          <p:cNvSpPr txBox="1"/>
          <p:nvPr/>
        </p:nvSpPr>
        <p:spPr>
          <a:xfrm>
            <a:off x="4484473" y="362300"/>
            <a:ext cx="4449900" cy="27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E0301E"/>
              </a:buClr>
              <a:buSzPts val="1600"/>
              <a:buFont typeface="Georgia"/>
              <a:buNone/>
            </a:pPr>
            <a:r>
              <a:rPr lang="en-GB" sz="1600" b="0" i="0" u="none" strike="noStrike" cap="none">
                <a:solidFill>
                  <a:srgbClr val="E0301E"/>
                </a:solidFill>
                <a:latin typeface="Georgia"/>
                <a:ea typeface="Georgia"/>
                <a:cs typeface="Georgia"/>
                <a:sym typeface="Georgia"/>
              </a:rPr>
              <a:t>Relevant experience</a:t>
            </a:r>
            <a:endParaRPr sz="1100" b="0" i="0" u="none" strike="noStrike" cap="none">
              <a:solidFill>
                <a:srgbClr val="7C7C7B"/>
              </a:solidFill>
              <a:latin typeface="Georgia"/>
              <a:ea typeface="Georgia"/>
              <a:cs typeface="Georgia"/>
              <a:sym typeface="Georgia"/>
            </a:endParaRPr>
          </a:p>
        </p:txBody>
      </p:sp>
      <p:sp>
        <p:nvSpPr>
          <p:cNvPr id="855" name="Google Shape;855;p116"/>
          <p:cNvSpPr txBox="1">
            <a:spLocks noGrp="1"/>
          </p:cNvSpPr>
          <p:nvPr>
            <p:ph type="body" idx="4"/>
          </p:nvPr>
        </p:nvSpPr>
        <p:spPr>
          <a:xfrm>
            <a:off x="4484473" y="702567"/>
            <a:ext cx="4398000" cy="1794300"/>
          </a:xfrm>
          <a:prstGeom prst="rect">
            <a:avLst/>
          </a:prstGeom>
          <a:noFill/>
          <a:ln>
            <a:noFill/>
          </a:ln>
        </p:spPr>
        <p:txBody>
          <a:bodyPr spcFirstLastPara="1" wrap="square" lIns="121900" tIns="121900" rIns="121900" bIns="121900" anchor="t" anchorCtr="0">
            <a:noAutofit/>
          </a:bodyPr>
          <a:lstStyle>
            <a:lvl1pPr marL="457200" lvl="0" indent="-228600" algn="l" rtl="0">
              <a:lnSpc>
                <a:spcPct val="100000"/>
              </a:lnSpc>
              <a:spcBef>
                <a:spcPts val="0"/>
              </a:spcBef>
              <a:spcAft>
                <a:spcPts val="0"/>
              </a:spcAft>
              <a:buSzPts val="1100"/>
              <a:buNone/>
              <a:defRPr sz="1100">
                <a:latin typeface="Arial"/>
                <a:ea typeface="Arial"/>
                <a:cs typeface="Arial"/>
                <a:sym typeface="Arial"/>
              </a:defRPr>
            </a:lvl1pPr>
            <a:lvl2pPr marL="914400" lvl="1" indent="-298450" algn="l" rtl="0">
              <a:lnSpc>
                <a:spcPct val="100000"/>
              </a:lnSpc>
              <a:spcBef>
                <a:spcPts val="800"/>
              </a:spcBef>
              <a:spcAft>
                <a:spcPts val="0"/>
              </a:spcAft>
              <a:buSzPts val="1100"/>
              <a:buFont typeface="Arial"/>
              <a:buChar char="▪"/>
              <a:defRPr sz="1100">
                <a:latin typeface="Arial"/>
                <a:ea typeface="Arial"/>
                <a:cs typeface="Arial"/>
                <a:sym typeface="Arial"/>
              </a:defRPr>
            </a:lvl2pPr>
            <a:lvl3pPr marL="1371600" lvl="2" indent="-298450" algn="l" rtl="0">
              <a:lnSpc>
                <a:spcPct val="100000"/>
              </a:lnSpc>
              <a:spcBef>
                <a:spcPts val="800"/>
              </a:spcBef>
              <a:spcAft>
                <a:spcPts val="0"/>
              </a:spcAft>
              <a:buSzPts val="1100"/>
              <a:buChar char="–"/>
              <a:defRPr sz="1100"/>
            </a:lvl3pPr>
            <a:lvl4pPr marL="1828800" lvl="3" indent="-298450" algn="l" rtl="0">
              <a:lnSpc>
                <a:spcPct val="100000"/>
              </a:lnSpc>
              <a:spcBef>
                <a:spcPts val="800"/>
              </a:spcBef>
              <a:spcAft>
                <a:spcPts val="0"/>
              </a:spcAft>
              <a:buSzPts val="1100"/>
              <a:buChar char="•"/>
              <a:defRPr sz="1100"/>
            </a:lvl4pPr>
            <a:lvl5pPr marL="2286000" lvl="4" indent="-298450" algn="l" rtl="0">
              <a:lnSpc>
                <a:spcPct val="100000"/>
              </a:lnSpc>
              <a:spcBef>
                <a:spcPts val="800"/>
              </a:spcBef>
              <a:spcAft>
                <a:spcPts val="0"/>
              </a:spcAft>
              <a:buSzPts val="1100"/>
              <a:buFont typeface="Arial"/>
              <a:buChar char="–"/>
              <a:defRPr sz="1100">
                <a:latin typeface="Arial"/>
                <a:ea typeface="Arial"/>
                <a:cs typeface="Arial"/>
                <a:sym typeface="Arial"/>
              </a:defRPr>
            </a:lvl5pPr>
            <a:lvl6pPr marL="2743200" lvl="5" indent="-298450" algn="l" rtl="0">
              <a:lnSpc>
                <a:spcPct val="100000"/>
              </a:lnSpc>
              <a:spcBef>
                <a:spcPts val="800"/>
              </a:spcBef>
              <a:spcAft>
                <a:spcPts val="0"/>
              </a:spcAft>
              <a:buSzPts val="1100"/>
              <a:buChar char="•"/>
              <a:defRPr sz="1100">
                <a:latin typeface="Arial"/>
                <a:ea typeface="Arial"/>
                <a:cs typeface="Arial"/>
                <a:sym typeface="Arial"/>
              </a:defRPr>
            </a:lvl6pPr>
            <a:lvl7pPr marL="3200400" lvl="6" indent="-298450" algn="l" rtl="0">
              <a:lnSpc>
                <a:spcPct val="100000"/>
              </a:lnSpc>
              <a:spcBef>
                <a:spcPts val="800"/>
              </a:spcBef>
              <a:spcAft>
                <a:spcPts val="0"/>
              </a:spcAft>
              <a:buSzPts val="1100"/>
              <a:buChar char="•"/>
              <a:defRPr sz="1100">
                <a:latin typeface="Arial"/>
                <a:ea typeface="Arial"/>
                <a:cs typeface="Arial"/>
                <a:sym typeface="Arial"/>
              </a:defRPr>
            </a:lvl7pPr>
            <a:lvl8pPr marL="3657600" lvl="7" indent="-298450" algn="l" rtl="0">
              <a:lnSpc>
                <a:spcPct val="100000"/>
              </a:lnSpc>
              <a:spcBef>
                <a:spcPts val="800"/>
              </a:spcBef>
              <a:spcAft>
                <a:spcPts val="0"/>
              </a:spcAft>
              <a:buSzPts val="1100"/>
              <a:buChar char="•"/>
              <a:defRPr sz="1100">
                <a:latin typeface="Arial"/>
                <a:ea typeface="Arial"/>
                <a:cs typeface="Arial"/>
                <a:sym typeface="Arial"/>
              </a:defRPr>
            </a:lvl8pPr>
            <a:lvl9pPr marL="4114800" lvl="8" indent="-298450" algn="l" rtl="0">
              <a:lnSpc>
                <a:spcPct val="100000"/>
              </a:lnSpc>
              <a:spcBef>
                <a:spcPts val="800"/>
              </a:spcBef>
              <a:spcAft>
                <a:spcPts val="800"/>
              </a:spcAft>
              <a:buSzPts val="1100"/>
              <a:buChar char="•"/>
              <a:defRPr sz="1100">
                <a:latin typeface="Arial"/>
                <a:ea typeface="Arial"/>
                <a:cs typeface="Arial"/>
                <a:sym typeface="Arial"/>
              </a:defRPr>
            </a:lvl9pPr>
          </a:lstStyle>
          <a:p>
            <a:endParaRPr/>
          </a:p>
        </p:txBody>
      </p:sp>
      <p:cxnSp>
        <p:nvCxnSpPr>
          <p:cNvPr id="856" name="Google Shape;856;p116"/>
          <p:cNvCxnSpPr/>
          <p:nvPr/>
        </p:nvCxnSpPr>
        <p:spPr>
          <a:xfrm>
            <a:off x="1463416" y="3362933"/>
            <a:ext cx="1164900" cy="0"/>
          </a:xfrm>
          <a:prstGeom prst="straightConnector1">
            <a:avLst/>
          </a:prstGeom>
          <a:noFill/>
          <a:ln w="9525" cap="flat" cmpd="sng">
            <a:solidFill>
              <a:schemeClr val="dk2"/>
            </a:solidFill>
            <a:prstDash val="solid"/>
            <a:round/>
            <a:headEnd type="none" w="sm" len="sm"/>
            <a:tailEnd type="none" w="sm" len="sm"/>
          </a:ln>
        </p:spPr>
      </p:cxnSp>
      <p:sp>
        <p:nvSpPr>
          <p:cNvPr id="857" name="Google Shape;857;p116"/>
          <p:cNvSpPr txBox="1">
            <a:spLocks noGrp="1"/>
          </p:cNvSpPr>
          <p:nvPr>
            <p:ph type="subTitle" idx="5"/>
          </p:nvPr>
        </p:nvSpPr>
        <p:spPr>
          <a:xfrm>
            <a:off x="989200" y="2642567"/>
            <a:ext cx="2127900" cy="4683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1900"/>
              <a:buNone/>
              <a:defRPr sz="1100">
                <a:solidFill>
                  <a:schemeClr val="accent5"/>
                </a:solidFill>
                <a:latin typeface="Arial"/>
                <a:ea typeface="Arial"/>
                <a:cs typeface="Arial"/>
                <a:sym typeface="Arial"/>
              </a:defRPr>
            </a:lvl1pPr>
            <a:lvl2pPr lvl="1" algn="l" rtl="0">
              <a:lnSpc>
                <a:spcPct val="100000"/>
              </a:lnSpc>
              <a:spcBef>
                <a:spcPts val="400"/>
              </a:spcBef>
              <a:spcAft>
                <a:spcPts val="0"/>
              </a:spcAft>
              <a:buSzPts val="1300"/>
              <a:buNone/>
              <a:defRPr sz="1100">
                <a:latin typeface="Arial"/>
                <a:ea typeface="Arial"/>
                <a:cs typeface="Arial"/>
                <a:sym typeface="Arial"/>
              </a:defRPr>
            </a:lvl2pPr>
            <a:lvl3pPr lvl="2" algn="l" rtl="0">
              <a:lnSpc>
                <a:spcPct val="100000"/>
              </a:lnSpc>
              <a:spcBef>
                <a:spcPts val="400"/>
              </a:spcBef>
              <a:spcAft>
                <a:spcPts val="0"/>
              </a:spcAft>
              <a:buSzPts val="1200"/>
              <a:buNone/>
              <a:defRPr sz="1100">
                <a:latin typeface="Arial"/>
                <a:ea typeface="Arial"/>
                <a:cs typeface="Arial"/>
                <a:sym typeface="Arial"/>
              </a:defRPr>
            </a:lvl3pPr>
            <a:lvl4pPr lvl="3" algn="l" rtl="0">
              <a:lnSpc>
                <a:spcPct val="100000"/>
              </a:lnSpc>
              <a:spcBef>
                <a:spcPts val="400"/>
              </a:spcBef>
              <a:spcAft>
                <a:spcPts val="0"/>
              </a:spcAft>
              <a:buSzPts val="1100"/>
              <a:buNone/>
              <a:defRPr sz="1100">
                <a:latin typeface="Arial"/>
                <a:ea typeface="Arial"/>
                <a:cs typeface="Arial"/>
                <a:sym typeface="Arial"/>
              </a:defRPr>
            </a:lvl4pPr>
            <a:lvl5pPr lvl="4" algn="l" rtl="0">
              <a:lnSpc>
                <a:spcPct val="100000"/>
              </a:lnSpc>
              <a:spcBef>
                <a:spcPts val="400"/>
              </a:spcBef>
              <a:spcAft>
                <a:spcPts val="0"/>
              </a:spcAft>
              <a:buSzPts val="900"/>
              <a:buNone/>
              <a:defRPr sz="1100">
                <a:latin typeface="Arial"/>
                <a:ea typeface="Arial"/>
                <a:cs typeface="Arial"/>
                <a:sym typeface="Arial"/>
              </a:defRPr>
            </a:lvl5pPr>
            <a:lvl6pPr lvl="5" algn="l" rtl="0">
              <a:lnSpc>
                <a:spcPct val="100000"/>
              </a:lnSpc>
              <a:spcBef>
                <a:spcPts val="400"/>
              </a:spcBef>
              <a:spcAft>
                <a:spcPts val="0"/>
              </a:spcAft>
              <a:buSzPts val="2700"/>
              <a:buNone/>
              <a:defRPr sz="1100">
                <a:latin typeface="Arial"/>
                <a:ea typeface="Arial"/>
                <a:cs typeface="Arial"/>
                <a:sym typeface="Arial"/>
              </a:defRPr>
            </a:lvl6pPr>
            <a:lvl7pPr lvl="6" algn="l" rtl="0">
              <a:lnSpc>
                <a:spcPct val="100000"/>
              </a:lnSpc>
              <a:spcBef>
                <a:spcPts val="400"/>
              </a:spcBef>
              <a:spcAft>
                <a:spcPts val="0"/>
              </a:spcAft>
              <a:buSzPts val="2700"/>
              <a:buNone/>
              <a:defRPr sz="1100">
                <a:latin typeface="Arial"/>
                <a:ea typeface="Arial"/>
                <a:cs typeface="Arial"/>
                <a:sym typeface="Arial"/>
              </a:defRPr>
            </a:lvl7pPr>
            <a:lvl8pPr lvl="7" algn="l" rtl="0">
              <a:lnSpc>
                <a:spcPct val="100000"/>
              </a:lnSpc>
              <a:spcBef>
                <a:spcPts val="400"/>
              </a:spcBef>
              <a:spcAft>
                <a:spcPts val="0"/>
              </a:spcAft>
              <a:buSzPts val="2700"/>
              <a:buNone/>
              <a:defRPr sz="1100">
                <a:latin typeface="Arial"/>
                <a:ea typeface="Arial"/>
                <a:cs typeface="Arial"/>
                <a:sym typeface="Arial"/>
              </a:defRPr>
            </a:lvl8pPr>
            <a:lvl9pPr lvl="8" algn="l" rtl="0">
              <a:lnSpc>
                <a:spcPct val="100000"/>
              </a:lnSpc>
              <a:spcBef>
                <a:spcPts val="400"/>
              </a:spcBef>
              <a:spcAft>
                <a:spcPts val="0"/>
              </a:spcAft>
              <a:buSzPts val="2700"/>
              <a:buNone/>
              <a:defRPr sz="1100">
                <a:latin typeface="Arial"/>
                <a:ea typeface="Arial"/>
                <a:cs typeface="Arial"/>
                <a:sym typeface="Arial"/>
              </a:defRPr>
            </a:lvl9pPr>
          </a:lstStyle>
          <a:p>
            <a:endParaRPr/>
          </a:p>
        </p:txBody>
      </p:sp>
      <p:sp>
        <p:nvSpPr>
          <p:cNvPr id="858" name="Google Shape;858;p116"/>
          <p:cNvSpPr txBox="1">
            <a:spLocks noGrp="1"/>
          </p:cNvSpPr>
          <p:nvPr>
            <p:ph type="subTitle" idx="6"/>
          </p:nvPr>
        </p:nvSpPr>
        <p:spPr>
          <a:xfrm>
            <a:off x="989200" y="2174167"/>
            <a:ext cx="2127900" cy="4683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SzPts val="1900"/>
              <a:buNone/>
              <a:defRPr sz="1100" b="1">
                <a:latin typeface="Arial"/>
                <a:ea typeface="Arial"/>
                <a:cs typeface="Arial"/>
                <a:sym typeface="Arial"/>
              </a:defRPr>
            </a:lvl1pPr>
            <a:lvl2pPr lvl="1" algn="l" rtl="0">
              <a:lnSpc>
                <a:spcPct val="100000"/>
              </a:lnSpc>
              <a:spcBef>
                <a:spcPts val="0"/>
              </a:spcBef>
              <a:spcAft>
                <a:spcPts val="0"/>
              </a:spcAft>
              <a:buSzPts val="1300"/>
              <a:buNone/>
              <a:defRPr sz="1100">
                <a:latin typeface="Arial"/>
                <a:ea typeface="Arial"/>
                <a:cs typeface="Arial"/>
                <a:sym typeface="Arial"/>
              </a:defRPr>
            </a:lvl2pPr>
            <a:lvl3pPr lvl="2" algn="l" rtl="0">
              <a:lnSpc>
                <a:spcPct val="100000"/>
              </a:lnSpc>
              <a:spcBef>
                <a:spcPts val="0"/>
              </a:spcBef>
              <a:spcAft>
                <a:spcPts val="0"/>
              </a:spcAft>
              <a:buSzPts val="1200"/>
              <a:buNone/>
              <a:defRPr sz="1100">
                <a:latin typeface="Arial"/>
                <a:ea typeface="Arial"/>
                <a:cs typeface="Arial"/>
                <a:sym typeface="Arial"/>
              </a:defRPr>
            </a:lvl3pPr>
            <a:lvl4pPr lvl="3" algn="l" rtl="0">
              <a:lnSpc>
                <a:spcPct val="100000"/>
              </a:lnSpc>
              <a:spcBef>
                <a:spcPts val="0"/>
              </a:spcBef>
              <a:spcAft>
                <a:spcPts val="0"/>
              </a:spcAft>
              <a:buSzPts val="1100"/>
              <a:buNone/>
              <a:defRPr sz="1100">
                <a:latin typeface="Arial"/>
                <a:ea typeface="Arial"/>
                <a:cs typeface="Arial"/>
                <a:sym typeface="Arial"/>
              </a:defRPr>
            </a:lvl4pPr>
            <a:lvl5pPr lvl="4" algn="l" rtl="0">
              <a:lnSpc>
                <a:spcPct val="100000"/>
              </a:lnSpc>
              <a:spcBef>
                <a:spcPts val="0"/>
              </a:spcBef>
              <a:spcAft>
                <a:spcPts val="0"/>
              </a:spcAft>
              <a:buSzPts val="900"/>
              <a:buNone/>
              <a:defRPr sz="1100">
                <a:latin typeface="Arial"/>
                <a:ea typeface="Arial"/>
                <a:cs typeface="Arial"/>
                <a:sym typeface="Arial"/>
              </a:defRPr>
            </a:lvl5pPr>
            <a:lvl6pPr lvl="5" algn="l" rtl="0">
              <a:lnSpc>
                <a:spcPct val="100000"/>
              </a:lnSpc>
              <a:spcBef>
                <a:spcPts val="0"/>
              </a:spcBef>
              <a:spcAft>
                <a:spcPts val="0"/>
              </a:spcAft>
              <a:buSzPts val="2700"/>
              <a:buNone/>
              <a:defRPr sz="1100">
                <a:latin typeface="Arial"/>
                <a:ea typeface="Arial"/>
                <a:cs typeface="Arial"/>
                <a:sym typeface="Arial"/>
              </a:defRPr>
            </a:lvl6pPr>
            <a:lvl7pPr lvl="6" algn="l" rtl="0">
              <a:lnSpc>
                <a:spcPct val="100000"/>
              </a:lnSpc>
              <a:spcBef>
                <a:spcPts val="0"/>
              </a:spcBef>
              <a:spcAft>
                <a:spcPts val="0"/>
              </a:spcAft>
              <a:buSzPts val="2700"/>
              <a:buNone/>
              <a:defRPr sz="1100">
                <a:latin typeface="Arial"/>
                <a:ea typeface="Arial"/>
                <a:cs typeface="Arial"/>
                <a:sym typeface="Arial"/>
              </a:defRPr>
            </a:lvl7pPr>
            <a:lvl8pPr lvl="7" algn="l" rtl="0">
              <a:lnSpc>
                <a:spcPct val="100000"/>
              </a:lnSpc>
              <a:spcBef>
                <a:spcPts val="0"/>
              </a:spcBef>
              <a:spcAft>
                <a:spcPts val="0"/>
              </a:spcAft>
              <a:buSzPts val="2700"/>
              <a:buNone/>
              <a:defRPr sz="1100">
                <a:latin typeface="Arial"/>
                <a:ea typeface="Arial"/>
                <a:cs typeface="Arial"/>
                <a:sym typeface="Arial"/>
              </a:defRPr>
            </a:lvl8pPr>
            <a:lvl9pPr lvl="8" algn="l" rtl="0">
              <a:lnSpc>
                <a:spcPct val="100000"/>
              </a:lnSpc>
              <a:spcBef>
                <a:spcPts val="0"/>
              </a:spcBef>
              <a:spcAft>
                <a:spcPts val="0"/>
              </a:spcAft>
              <a:buSzPts val="2700"/>
              <a:buNone/>
              <a:defRPr sz="1100">
                <a:latin typeface="Arial"/>
                <a:ea typeface="Arial"/>
                <a:cs typeface="Arial"/>
                <a:sym typeface="Arial"/>
              </a:defRPr>
            </a:lvl9pPr>
          </a:lstStyle>
          <a:p>
            <a:endParaRPr/>
          </a:p>
        </p:txBody>
      </p:sp>
      <p:grpSp>
        <p:nvGrpSpPr>
          <p:cNvPr id="859" name="Google Shape;859;p116"/>
          <p:cNvGrpSpPr/>
          <p:nvPr/>
        </p:nvGrpSpPr>
        <p:grpSpPr>
          <a:xfrm>
            <a:off x="4106241" y="5581"/>
            <a:ext cx="145727" cy="6851429"/>
            <a:chOff x="3079757" y="14819"/>
            <a:chExt cx="109298" cy="5138700"/>
          </a:xfrm>
        </p:grpSpPr>
        <p:sp>
          <p:nvSpPr>
            <p:cNvPr id="860" name="Google Shape;860;p116"/>
            <p:cNvSpPr/>
            <p:nvPr/>
          </p:nvSpPr>
          <p:spPr>
            <a:xfrm rot="5400000">
              <a:off x="3048857" y="2543605"/>
              <a:ext cx="171000" cy="109200"/>
            </a:xfrm>
            <a:prstGeom prst="triangle">
              <a:avLst>
                <a:gd name="adj" fmla="val 50000"/>
              </a:avLst>
            </a:pr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861" name="Google Shape;861;p116"/>
            <p:cNvSpPr/>
            <p:nvPr/>
          </p:nvSpPr>
          <p:spPr>
            <a:xfrm rot="-5400000">
              <a:off x="568855" y="2533319"/>
              <a:ext cx="5138700" cy="1017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862" name="Google Shape;862;p116"/>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63" name="Google Shape;863;p116"/>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
        <p:nvSpPr>
          <p:cNvPr id="864" name="Google Shape;864;p116"/>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2"/>
              </a:buClr>
              <a:buSzPts val="800"/>
              <a:buFont typeface="Arial"/>
              <a:buNone/>
            </a:pPr>
            <a:r>
              <a:rPr lang="en-GB" sz="800" b="0" i="0" u="none" strike="noStrike" cap="none">
                <a:solidFill>
                  <a:schemeClr val="lt2"/>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All Blank">
  <p:cSld name="All Blank">
    <p:spTree>
      <p:nvGrpSpPr>
        <p:cNvPr id="1" name="Shape 865"/>
        <p:cNvGrpSpPr/>
        <p:nvPr/>
      </p:nvGrpSpPr>
      <p:grpSpPr>
        <a:xfrm>
          <a:off x="0" y="0"/>
          <a:ext cx="0" cy="0"/>
          <a:chOff x="0" y="0"/>
          <a:chExt cx="0" cy="0"/>
        </a:xfrm>
      </p:grpSpPr>
      <p:sp>
        <p:nvSpPr>
          <p:cNvPr id="866" name="Google Shape;866;p117"/>
          <p:cNvSpPr txBox="1">
            <a:spLocks noGrp="1"/>
          </p:cNvSpPr>
          <p:nvPr>
            <p:ph type="sldNum" idx="12"/>
          </p:nvPr>
        </p:nvSpPr>
        <p:spPr>
          <a:xfrm>
            <a:off x="11409046" y="6333135"/>
            <a:ext cx="731700" cy="5247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1pPr>
            <a:lvl2pPr marL="0" marR="0" lvl="1"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2pPr>
            <a:lvl3pPr marL="0" marR="0" lvl="2"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3pPr>
            <a:lvl4pPr marL="0" marR="0" lvl="3"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4pPr>
            <a:lvl5pPr marL="0" marR="0" lvl="4"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5pPr>
            <a:lvl6pPr marL="0" marR="0" lvl="5"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6pPr>
            <a:lvl7pPr marL="0" marR="0" lvl="6"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7pPr>
            <a:lvl8pPr marL="0" marR="0" lvl="7"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8pPr>
            <a:lvl9pPr marL="0" marR="0" lvl="8" indent="0" algn="r" rtl="0">
              <a:lnSpc>
                <a:spcPct val="100000"/>
              </a:lnSpc>
              <a:spcBef>
                <a:spcPts val="0"/>
              </a:spcBef>
              <a:spcAft>
                <a:spcPts val="0"/>
              </a:spcAft>
              <a:buClr>
                <a:schemeClr val="lt2"/>
              </a:buClr>
              <a:buSzPts val="1700"/>
              <a:buFont typeface="Georgia"/>
              <a:buNone/>
              <a:defRPr sz="1700" b="0" i="0" u="none" strike="noStrike" cap="none">
                <a:solidFill>
                  <a:schemeClr val="l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Blank_Grey">
  <p:cSld name="Blank_Grey">
    <p:bg>
      <p:bgPr>
        <a:solidFill>
          <a:srgbClr val="434343"/>
        </a:solidFill>
        <a:effectLst/>
      </p:bgPr>
    </p:bg>
    <p:spTree>
      <p:nvGrpSpPr>
        <p:cNvPr id="1" name="Shape 867"/>
        <p:cNvGrpSpPr/>
        <p:nvPr/>
      </p:nvGrpSpPr>
      <p:grpSpPr>
        <a:xfrm>
          <a:off x="0" y="0"/>
          <a:ext cx="0" cy="0"/>
          <a:chOff x="0" y="0"/>
          <a:chExt cx="0" cy="0"/>
        </a:xfrm>
      </p:grpSpPr>
      <p:sp>
        <p:nvSpPr>
          <p:cNvPr id="868" name="Google Shape;868;p11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69" name="Google Shape;869;p118"/>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70" name="Google Shape;870;p118"/>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871" name="Google Shape;871;p118"/>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copy">
  <p:cSld name="BLANK copy">
    <p:spTree>
      <p:nvGrpSpPr>
        <p:cNvPr id="1" name="Shape 872"/>
        <p:cNvGrpSpPr/>
        <p:nvPr/>
      </p:nvGrpSpPr>
      <p:grpSpPr>
        <a:xfrm>
          <a:off x="0" y="0"/>
          <a:ext cx="0" cy="0"/>
          <a:chOff x="0" y="0"/>
          <a:chExt cx="0" cy="0"/>
        </a:xfrm>
      </p:grpSpPr>
      <p:sp>
        <p:nvSpPr>
          <p:cNvPr id="873" name="Google Shape;873;p119"/>
          <p:cNvSpPr txBox="1"/>
          <p:nvPr/>
        </p:nvSpPr>
        <p:spPr>
          <a:xfrm>
            <a:off x="415925" y="6401045"/>
            <a:ext cx="3413100" cy="16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PwC Digital Services</a:t>
            </a:r>
            <a:endParaRPr sz="1900" b="0" i="0" u="none" strike="noStrike" cap="none">
              <a:solidFill>
                <a:srgbClr val="000000"/>
              </a:solidFill>
              <a:latin typeface="Arial"/>
              <a:ea typeface="Arial"/>
              <a:cs typeface="Arial"/>
              <a:sym typeface="Arial"/>
            </a:endParaRPr>
          </a:p>
        </p:txBody>
      </p:sp>
      <p:sp>
        <p:nvSpPr>
          <p:cNvPr id="874" name="Google Shape;874;p119"/>
          <p:cNvSpPr txBox="1">
            <a:spLocks noGrp="1"/>
          </p:cNvSpPr>
          <p:nvPr>
            <p:ph type="sldNum" idx="12"/>
          </p:nvPr>
        </p:nvSpPr>
        <p:spPr>
          <a:xfrm>
            <a:off x="11609918" y="6357343"/>
            <a:ext cx="169200" cy="169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Experience Photo 2">
  <p:cSld name="Experience Photo 2">
    <p:bg>
      <p:bgPr>
        <a:solidFill>
          <a:schemeClr val="dk1"/>
        </a:solidFill>
        <a:effectLst/>
      </p:bgPr>
    </p:bg>
    <p:spTree>
      <p:nvGrpSpPr>
        <p:cNvPr id="1" name="Shape 875"/>
        <p:cNvGrpSpPr/>
        <p:nvPr/>
      </p:nvGrpSpPr>
      <p:grpSpPr>
        <a:xfrm>
          <a:off x="0" y="0"/>
          <a:ext cx="0" cy="0"/>
          <a:chOff x="0" y="0"/>
          <a:chExt cx="0" cy="0"/>
        </a:xfrm>
      </p:grpSpPr>
      <p:sp>
        <p:nvSpPr>
          <p:cNvPr id="876" name="Google Shape;876;p120"/>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77" name="Google Shape;877;p120"/>
          <p:cNvSpPr txBox="1">
            <a:spLocks noGrp="1"/>
          </p:cNvSpPr>
          <p:nvPr>
            <p:ph type="title"/>
          </p:nvPr>
        </p:nvSpPr>
        <p:spPr>
          <a:xfrm>
            <a:off x="410043" y="2958544"/>
            <a:ext cx="11372100" cy="656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1900"/>
              <a:buFont typeface="Georgia"/>
              <a:buNone/>
              <a:defRPr sz="4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900"/>
              <a:buFont typeface="Arial"/>
              <a:buNone/>
              <a:defRPr sz="2400" b="0" i="0" u="none" strike="noStrike" cap="none">
                <a:solidFill>
                  <a:srgbClr val="FFFFFF"/>
                </a:solidFill>
                <a:latin typeface="Arial"/>
                <a:ea typeface="Arial"/>
                <a:cs typeface="Arial"/>
                <a:sym typeface="Arial"/>
              </a:defRPr>
            </a:lvl9pPr>
          </a:lstStyle>
          <a:p>
            <a:endParaRPr/>
          </a:p>
        </p:txBody>
      </p:sp>
      <p:sp>
        <p:nvSpPr>
          <p:cNvPr id="878" name="Google Shape;878;p120"/>
          <p:cNvSpPr txBox="1">
            <a:spLocks noGrp="1"/>
          </p:cNvSpPr>
          <p:nvPr>
            <p:ph type="dt" idx="10"/>
          </p:nvPr>
        </p:nvSpPr>
        <p:spPr>
          <a:xfrm>
            <a:off x="565427" y="7034692"/>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79" name="Google Shape;879;p120"/>
          <p:cNvSpPr txBox="1">
            <a:spLocks noGrp="1"/>
          </p:cNvSpPr>
          <p:nvPr>
            <p:ph type="ftr" idx="11"/>
          </p:nvPr>
        </p:nvSpPr>
        <p:spPr>
          <a:xfrm>
            <a:off x="415924"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880" name="Google Shape;880;p120"/>
          <p:cNvSpPr txBox="1"/>
          <p:nvPr/>
        </p:nvSpPr>
        <p:spPr>
          <a:xfrm>
            <a:off x="415924"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1900" b="0" i="0" u="none" strike="noStrike" cap="none">
              <a:solidFill>
                <a:srgbClr val="000000"/>
              </a:solidFill>
              <a:latin typeface="Arial"/>
              <a:ea typeface="Arial"/>
              <a:cs typeface="Arial"/>
              <a:sym typeface="Arial"/>
            </a:endParaRPr>
          </a:p>
        </p:txBody>
      </p:sp>
      <p:sp>
        <p:nvSpPr>
          <p:cNvPr id="881" name="Google Shape;881;p120"/>
          <p:cNvSpPr txBox="1">
            <a:spLocks noGrp="1"/>
          </p:cNvSpPr>
          <p:nvPr>
            <p:ph type="sldNum" idx="12"/>
          </p:nvPr>
        </p:nvSpPr>
        <p:spPr>
          <a:xfrm>
            <a:off x="8934451" y="65632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882" name="Google Shape;882;p120"/>
          <p:cNvCxnSpPr/>
          <p:nvPr/>
        </p:nvCxnSpPr>
        <p:spPr>
          <a:xfrm rot="10800000">
            <a:off x="6096000" y="2421665"/>
            <a:ext cx="0" cy="758700"/>
          </a:xfrm>
          <a:prstGeom prst="straightConnector1">
            <a:avLst/>
          </a:prstGeom>
          <a:noFill/>
          <a:ln w="9525" cap="flat" cmpd="sng">
            <a:solidFill>
              <a:srgbClr val="DE2A18"/>
            </a:solidFill>
            <a:prstDash val="solid"/>
            <a:round/>
            <a:headEnd type="none" w="sm" len="sm"/>
            <a:tailEnd type="none" w="sm" len="sm"/>
          </a:ln>
        </p:spPr>
      </p:cxnSp>
      <p:sp>
        <p:nvSpPr>
          <p:cNvPr id="883" name="Google Shape;883;p120"/>
          <p:cNvSpPr txBox="1">
            <a:spLocks noGrp="1"/>
          </p:cNvSpPr>
          <p:nvPr>
            <p:ph type="body" idx="1"/>
          </p:nvPr>
        </p:nvSpPr>
        <p:spPr>
          <a:xfrm>
            <a:off x="914400" y="2264428"/>
            <a:ext cx="10363200" cy="287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91"/>
        <p:cNvGrpSpPr/>
        <p:nvPr/>
      </p:nvGrpSpPr>
      <p:grpSpPr>
        <a:xfrm>
          <a:off x="0" y="0"/>
          <a:ext cx="0" cy="0"/>
          <a:chOff x="0" y="0"/>
          <a:chExt cx="0" cy="0"/>
        </a:xfrm>
      </p:grpSpPr>
      <p:sp>
        <p:nvSpPr>
          <p:cNvPr id="892" name="Google Shape;892;p122"/>
          <p:cNvSpPr txBox="1">
            <a:spLocks noGrp="1"/>
          </p:cNvSpPr>
          <p:nvPr>
            <p:ph type="title"/>
          </p:nvPr>
        </p:nvSpPr>
        <p:spPr>
          <a:xfrm>
            <a:off x="412749" y="748173"/>
            <a:ext cx="11366400" cy="369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3" name="Google Shape;893;p122"/>
          <p:cNvSpPr txBox="1">
            <a:spLocks noGrp="1"/>
          </p:cNvSpPr>
          <p:nvPr>
            <p:ph type="body" idx="1"/>
          </p:nvPr>
        </p:nvSpPr>
        <p:spPr>
          <a:xfrm>
            <a:off x="419100" y="1636677"/>
            <a:ext cx="9398700" cy="1071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5000"/>
              </a:lnSpc>
              <a:spcBef>
                <a:spcPts val="300"/>
              </a:spcBef>
              <a:spcAft>
                <a:spcPts val="0"/>
              </a:spcAft>
              <a:buClr>
                <a:schemeClr val="dk1"/>
              </a:buClr>
              <a:buSzPts val="1600"/>
              <a:buFont typeface="Arial"/>
              <a:buNone/>
              <a:defRPr sz="16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94" name="Google Shape;894;p12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895" name="Google Shape;895;p122"/>
          <p:cNvSpPr txBox="1"/>
          <p:nvPr/>
        </p:nvSpPr>
        <p:spPr>
          <a:xfrm>
            <a:off x="440653"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PwC’s Digital Services</a:t>
            </a:r>
            <a:endParaRPr sz="1900"/>
          </a:p>
        </p:txBody>
      </p:sp>
      <p:sp>
        <p:nvSpPr>
          <p:cNvPr id="896" name="Google Shape;896;p122"/>
          <p:cNvSpPr txBox="1"/>
          <p:nvPr/>
        </p:nvSpPr>
        <p:spPr>
          <a:xfrm>
            <a:off x="43378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7C7C7B"/>
              </a:buClr>
              <a:buSzPts val="200"/>
              <a:buFont typeface="Arial"/>
              <a:buNone/>
            </a:pPr>
            <a:r>
              <a:rPr lang="en-GB" sz="800" b="0" i="0" u="none" strike="noStrike" cap="none">
                <a:solidFill>
                  <a:srgbClr val="7C7C7B"/>
                </a:solidFill>
                <a:latin typeface="Arial"/>
                <a:ea typeface="Arial"/>
                <a:cs typeface="Arial"/>
                <a:sym typeface="Arial"/>
              </a:rPr>
              <a:t>Confidential information for the sole benefit and use of PwC’s client.</a:t>
            </a:r>
            <a:endParaRPr sz="1900"/>
          </a:p>
        </p:txBody>
      </p:sp>
      <p:sp>
        <p:nvSpPr>
          <p:cNvPr id="897" name="Google Shape;897;p122"/>
          <p:cNvSpPr txBox="1">
            <a:spLocks noGrp="1"/>
          </p:cNvSpPr>
          <p:nvPr>
            <p:ph type="sldNum" idx="12"/>
          </p:nvPr>
        </p:nvSpPr>
        <p:spPr>
          <a:xfrm>
            <a:off x="9988314" y="6535838"/>
            <a:ext cx="1757700" cy="123300"/>
          </a:xfrm>
          <a:prstGeom prst="rect">
            <a:avLst/>
          </a:prstGeom>
          <a:noFill/>
          <a:ln>
            <a:noFill/>
          </a:ln>
        </p:spPr>
        <p:txBody>
          <a:bodyPr spcFirstLastPara="1" wrap="square" lIns="0" tIns="0" rIns="0" bIns="0" anchor="ctr" anchorCtr="0">
            <a:noAutofit/>
          </a:bodyPr>
          <a:lstStyle>
            <a:lvl1pPr marL="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hart Dark">
  <p:cSld name="Title and Chart Dark">
    <p:bg>
      <p:bgPr>
        <a:solidFill>
          <a:srgbClr val="464646"/>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1" name="Google Shape;71;p1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2" name="Google Shape;72;p13"/>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dk2"/>
        </a:solidFill>
        <a:effectLst/>
      </p:bgPr>
    </p:bg>
    <p:spTree>
      <p:nvGrpSpPr>
        <p:cNvPr id="1" name="Shape 898"/>
        <p:cNvGrpSpPr/>
        <p:nvPr/>
      </p:nvGrpSpPr>
      <p:grpSpPr>
        <a:xfrm>
          <a:off x="0" y="0"/>
          <a:ext cx="0" cy="0"/>
          <a:chOff x="0" y="0"/>
          <a:chExt cx="0" cy="0"/>
        </a:xfrm>
      </p:grpSpPr>
      <p:sp>
        <p:nvSpPr>
          <p:cNvPr id="899" name="Google Shape;899;p123"/>
          <p:cNvSpPr txBox="1">
            <a:spLocks noGrp="1"/>
          </p:cNvSpPr>
          <p:nvPr>
            <p:ph type="ctrTitle"/>
          </p:nvPr>
        </p:nvSpPr>
        <p:spPr>
          <a:xfrm>
            <a:off x="410953" y="2710131"/>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23"/>
          <p:cNvSpPr txBox="1">
            <a:spLocks noGrp="1"/>
          </p:cNvSpPr>
          <p:nvPr>
            <p:ph type="subTitle" idx="1"/>
          </p:nvPr>
        </p:nvSpPr>
        <p:spPr>
          <a:xfrm>
            <a:off x="410953" y="1505625"/>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901" name="Google Shape;901;p12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02" name="Google Shape;902;p123"/>
          <p:cNvSpPr txBox="1">
            <a:spLocks noGrp="1"/>
          </p:cNvSpPr>
          <p:nvPr>
            <p:ph type="ftr" idx="11"/>
          </p:nvPr>
        </p:nvSpPr>
        <p:spPr>
          <a:xfrm>
            <a:off x="402227" y="7672844"/>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03" name="Google Shape;903;p123"/>
          <p:cNvSpPr txBox="1">
            <a:spLocks noGrp="1"/>
          </p:cNvSpPr>
          <p:nvPr>
            <p:ph type="sldNum" idx="12"/>
          </p:nvPr>
        </p:nvSpPr>
        <p:spPr>
          <a:xfrm>
            <a:off x="8824860" y="7277833"/>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04" name="Google Shape;904;p123"/>
          <p:cNvSpPr txBox="1">
            <a:spLocks noGrp="1"/>
          </p:cNvSpPr>
          <p:nvPr>
            <p:ph type="body" idx="2"/>
          </p:nvPr>
        </p:nvSpPr>
        <p:spPr>
          <a:xfrm>
            <a:off x="412751"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05" name="Google Shape;905;p123"/>
          <p:cNvSpPr txBox="1">
            <a:spLocks noGrp="1"/>
          </p:cNvSpPr>
          <p:nvPr>
            <p:ph type="body" idx="3"/>
          </p:nvPr>
        </p:nvSpPr>
        <p:spPr>
          <a:xfrm>
            <a:off x="9159575" y="5999538"/>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1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06" name="Google Shape;906;p123"/>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dk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907" name="Google Shape;907;p123" descr="C:\Users\OFFICE~1\AppData\Local\Temp\vmware-Office ROI\VMwareDnD\d95b34d1\pwc_logo_white.png"/>
          <p:cNvPicPr preferRelativeResize="0"/>
          <p:nvPr/>
        </p:nvPicPr>
        <p:blipFill rotWithShape="1">
          <a:blip r:embed="rId2">
            <a:alphaModFix/>
          </a:blip>
          <a:srcRect/>
          <a:stretch/>
        </p:blipFill>
        <p:spPr>
          <a:xfrm>
            <a:off x="441457" y="5527690"/>
            <a:ext cx="1023104" cy="778208"/>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908"/>
        <p:cNvGrpSpPr/>
        <p:nvPr/>
      </p:nvGrpSpPr>
      <p:grpSpPr>
        <a:xfrm>
          <a:off x="0" y="0"/>
          <a:ext cx="0" cy="0"/>
          <a:chOff x="0" y="0"/>
          <a:chExt cx="0" cy="0"/>
        </a:xfrm>
      </p:grpSpPr>
      <p:sp>
        <p:nvSpPr>
          <p:cNvPr id="909" name="Google Shape;909;p124"/>
          <p:cNvSpPr txBox="1">
            <a:spLocks noGrp="1"/>
          </p:cNvSpPr>
          <p:nvPr>
            <p:ph type="ctrTitle"/>
          </p:nvPr>
        </p:nvSpPr>
        <p:spPr>
          <a:xfrm>
            <a:off x="410953" y="2710131"/>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0" name="Google Shape;910;p124"/>
          <p:cNvSpPr txBox="1">
            <a:spLocks noGrp="1"/>
          </p:cNvSpPr>
          <p:nvPr>
            <p:ph type="subTitle" idx="1"/>
          </p:nvPr>
        </p:nvSpPr>
        <p:spPr>
          <a:xfrm>
            <a:off x="410953" y="1505625"/>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911" name="Google Shape;911;p12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12" name="Google Shape;912;p124"/>
          <p:cNvSpPr txBox="1">
            <a:spLocks noGrp="1"/>
          </p:cNvSpPr>
          <p:nvPr>
            <p:ph type="ftr" idx="11"/>
          </p:nvPr>
        </p:nvSpPr>
        <p:spPr>
          <a:xfrm>
            <a:off x="255097" y="7645447"/>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13" name="Google Shape;913;p124"/>
          <p:cNvSpPr txBox="1">
            <a:spLocks noGrp="1"/>
          </p:cNvSpPr>
          <p:nvPr>
            <p:ph type="sldNum" idx="12"/>
          </p:nvPr>
        </p:nvSpPr>
        <p:spPr>
          <a:xfrm>
            <a:off x="8934451" y="7236738"/>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14" name="Google Shape;914;p124"/>
          <p:cNvSpPr txBox="1">
            <a:spLocks noGrp="1"/>
          </p:cNvSpPr>
          <p:nvPr>
            <p:ph type="body" idx="2"/>
          </p:nvPr>
        </p:nvSpPr>
        <p:spPr>
          <a:xfrm>
            <a:off x="412751"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15" name="Google Shape;915;p124"/>
          <p:cNvSpPr txBox="1">
            <a:spLocks noGrp="1"/>
          </p:cNvSpPr>
          <p:nvPr>
            <p:ph type="body" idx="3"/>
          </p:nvPr>
        </p:nvSpPr>
        <p:spPr>
          <a:xfrm>
            <a:off x="9159575" y="5999538"/>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1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16" name="Google Shape;916;p124"/>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917" name="Google Shape;917;p124" descr="C:\Users\OFFICE~1\AppData\Local\Temp\vmware-Office ROI\VMwareDnD\d95b34d1\pwc_logo_white.png"/>
          <p:cNvPicPr preferRelativeResize="0"/>
          <p:nvPr/>
        </p:nvPicPr>
        <p:blipFill rotWithShape="1">
          <a:blip r:embed="rId2">
            <a:alphaModFix/>
          </a:blip>
          <a:srcRect/>
          <a:stretch/>
        </p:blipFill>
        <p:spPr>
          <a:xfrm>
            <a:off x="441457" y="5527690"/>
            <a:ext cx="1023104" cy="778208"/>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solidFill>
          <a:schemeClr val="lt1"/>
        </a:solidFill>
        <a:effectLst/>
      </p:bgPr>
    </p:bg>
    <p:spTree>
      <p:nvGrpSpPr>
        <p:cNvPr id="1" name="Shape 918"/>
        <p:cNvGrpSpPr/>
        <p:nvPr/>
      </p:nvGrpSpPr>
      <p:grpSpPr>
        <a:xfrm>
          <a:off x="0" y="0"/>
          <a:ext cx="0" cy="0"/>
          <a:chOff x="0" y="0"/>
          <a:chExt cx="0" cy="0"/>
        </a:xfrm>
      </p:grpSpPr>
      <p:sp>
        <p:nvSpPr>
          <p:cNvPr id="919" name="Google Shape;919;p125"/>
          <p:cNvSpPr txBox="1">
            <a:spLocks noGrp="1"/>
          </p:cNvSpPr>
          <p:nvPr>
            <p:ph type="ctrTitle"/>
          </p:nvPr>
        </p:nvSpPr>
        <p:spPr>
          <a:xfrm>
            <a:off x="410953" y="2710131"/>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20" name="Google Shape;920;p125"/>
          <p:cNvSpPr txBox="1">
            <a:spLocks noGrp="1"/>
          </p:cNvSpPr>
          <p:nvPr>
            <p:ph type="subTitle" idx="1"/>
          </p:nvPr>
        </p:nvSpPr>
        <p:spPr>
          <a:xfrm>
            <a:off x="410953" y="1505625"/>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dk1"/>
              </a:buClr>
              <a:buSzPts val="4300"/>
              <a:buFont typeface="Arial"/>
              <a:buNone/>
              <a:defRPr sz="4300" b="0" i="0" u="none" strike="noStrike" cap="none">
                <a:solidFill>
                  <a:schemeClr val="dk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921" name="Google Shape;921;p12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22" name="Google Shape;922;p125"/>
          <p:cNvSpPr txBox="1">
            <a:spLocks noGrp="1"/>
          </p:cNvSpPr>
          <p:nvPr>
            <p:ph type="ftr" idx="11"/>
          </p:nvPr>
        </p:nvSpPr>
        <p:spPr>
          <a:xfrm>
            <a:off x="402227" y="7700241"/>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23" name="Google Shape;923;p125"/>
          <p:cNvSpPr txBox="1">
            <a:spLocks noGrp="1"/>
          </p:cNvSpPr>
          <p:nvPr>
            <p:ph type="sldNum" idx="12"/>
          </p:nvPr>
        </p:nvSpPr>
        <p:spPr>
          <a:xfrm>
            <a:off x="8907053" y="733262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24" name="Google Shape;924;p125"/>
          <p:cNvSpPr txBox="1">
            <a:spLocks noGrp="1"/>
          </p:cNvSpPr>
          <p:nvPr>
            <p:ph type="body" idx="2"/>
          </p:nvPr>
        </p:nvSpPr>
        <p:spPr>
          <a:xfrm>
            <a:off x="412751"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25" name="Google Shape;925;p125"/>
          <p:cNvSpPr txBox="1">
            <a:spLocks noGrp="1"/>
          </p:cNvSpPr>
          <p:nvPr>
            <p:ph type="body" idx="3"/>
          </p:nvPr>
        </p:nvSpPr>
        <p:spPr>
          <a:xfrm>
            <a:off x="9159575" y="5999538"/>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dk1"/>
              </a:buClr>
              <a:buSzPts val="1100"/>
              <a:buFont typeface="Noto Sans Symbols"/>
              <a:buNone/>
              <a:defRPr sz="1100" b="0" i="1" u="none" strike="noStrike" cap="none">
                <a:solidFill>
                  <a:schemeClr val="dk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26" name="Google Shape;926;p125"/>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927" name="Google Shape;927;p125"/>
          <p:cNvPicPr preferRelativeResize="0"/>
          <p:nvPr/>
        </p:nvPicPr>
        <p:blipFill rotWithShape="1">
          <a:blip r:embed="rId2">
            <a:alphaModFix/>
          </a:blip>
          <a:srcRect/>
          <a:stretch/>
        </p:blipFill>
        <p:spPr>
          <a:xfrm>
            <a:off x="442453" y="5516292"/>
            <a:ext cx="1032711" cy="792328"/>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Chapter Head Simple">
  <p:cSld name="Chapter Head Simple">
    <p:bg>
      <p:bgPr>
        <a:solidFill>
          <a:schemeClr val="dk1"/>
        </a:solidFill>
        <a:effectLst/>
      </p:bgPr>
    </p:bg>
    <p:spTree>
      <p:nvGrpSpPr>
        <p:cNvPr id="1" name="Shape 928"/>
        <p:cNvGrpSpPr/>
        <p:nvPr/>
      </p:nvGrpSpPr>
      <p:grpSpPr>
        <a:xfrm>
          <a:off x="0" y="0"/>
          <a:ext cx="0" cy="0"/>
          <a:chOff x="0" y="0"/>
          <a:chExt cx="0" cy="0"/>
        </a:xfrm>
      </p:grpSpPr>
      <p:sp>
        <p:nvSpPr>
          <p:cNvPr id="929" name="Google Shape;929;p126"/>
          <p:cNvSpPr txBox="1">
            <a:spLocks noGrp="1"/>
          </p:cNvSpPr>
          <p:nvPr>
            <p:ph type="body" idx="1"/>
          </p:nvPr>
        </p:nvSpPr>
        <p:spPr>
          <a:xfrm>
            <a:off x="412751" y="1595243"/>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30" name="Google Shape;930;p12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1" name="Google Shape;931;p126"/>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32" name="Google Shape;932;p126"/>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33" name="Google Shape;933;p126"/>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934" name="Google Shape;934;p126"/>
          <p:cNvSpPr txBox="1">
            <a:spLocks noGrp="1"/>
          </p:cNvSpPr>
          <p:nvPr>
            <p:ph type="title"/>
          </p:nvPr>
        </p:nvSpPr>
        <p:spPr>
          <a:xfrm>
            <a:off x="412749" y="163552"/>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5" name="Google Shape;935;p126"/>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1"/>
        </a:solidFill>
        <a:effectLst/>
      </p:bgPr>
    </p:bg>
    <p:spTree>
      <p:nvGrpSpPr>
        <p:cNvPr id="1" name="Shape 936"/>
        <p:cNvGrpSpPr/>
        <p:nvPr/>
      </p:nvGrpSpPr>
      <p:grpSpPr>
        <a:xfrm>
          <a:off x="0" y="0"/>
          <a:ext cx="0" cy="0"/>
          <a:chOff x="0" y="0"/>
          <a:chExt cx="0" cy="0"/>
        </a:xfrm>
      </p:grpSpPr>
      <p:sp>
        <p:nvSpPr>
          <p:cNvPr id="937" name="Google Shape;937;p127"/>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38" name="Google Shape;938;p127"/>
          <p:cNvSpPr txBox="1">
            <a:spLocks noGrp="1"/>
          </p:cNvSpPr>
          <p:nvPr>
            <p:ph type="title"/>
          </p:nvPr>
        </p:nvSpPr>
        <p:spPr>
          <a:xfrm>
            <a:off x="407335" y="2894377"/>
            <a:ext cx="11779200" cy="410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39" name="Google Shape;939;p127"/>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40" name="Google Shape;940;p127"/>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41" name="Google Shape;941;p127"/>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Big Data &amp; Quantitative Analytics</a:t>
            </a:r>
            <a:endParaRPr sz="1900"/>
          </a:p>
        </p:txBody>
      </p:sp>
      <p:sp>
        <p:nvSpPr>
          <p:cNvPr id="942" name="Google Shape;942;p127"/>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43" name="Google Shape;943;p127"/>
          <p:cNvCxnSpPr/>
          <p:nvPr/>
        </p:nvCxnSpPr>
        <p:spPr>
          <a:xfrm rot="10800000">
            <a:off x="6096000" y="2247500"/>
            <a:ext cx="0" cy="758700"/>
          </a:xfrm>
          <a:prstGeom prst="straightConnector1">
            <a:avLst/>
          </a:prstGeom>
          <a:noFill/>
          <a:ln w="9525" cap="flat" cmpd="sng">
            <a:solidFill>
              <a:srgbClr val="DE2A18"/>
            </a:solidFill>
            <a:prstDash val="solid"/>
            <a:round/>
            <a:headEnd type="none" w="sm" len="sm"/>
            <a:tailEnd type="none" w="sm" len="sm"/>
          </a:ln>
        </p:spPr>
      </p:cxnSp>
      <p:pic>
        <p:nvPicPr>
          <p:cNvPr id="944" name="Google Shape;944;p127"/>
          <p:cNvPicPr preferRelativeResize="0"/>
          <p:nvPr/>
        </p:nvPicPr>
        <p:blipFill rotWithShape="1">
          <a:blip r:embed="rId2">
            <a:alphaModFix/>
          </a:blip>
          <a:srcRect/>
          <a:stretch/>
        </p:blipFill>
        <p:spPr>
          <a:xfrm>
            <a:off x="5798379" y="1843671"/>
            <a:ext cx="594976" cy="512221"/>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Section Header 3">
  <p:cSld name="Section Header 3">
    <p:bg>
      <p:bgPr>
        <a:solidFill>
          <a:schemeClr val="lt1"/>
        </a:solidFill>
        <a:effectLst/>
      </p:bgPr>
    </p:bg>
    <p:spTree>
      <p:nvGrpSpPr>
        <p:cNvPr id="1" name="Shape 945"/>
        <p:cNvGrpSpPr/>
        <p:nvPr/>
      </p:nvGrpSpPr>
      <p:grpSpPr>
        <a:xfrm>
          <a:off x="0" y="0"/>
          <a:ext cx="0" cy="0"/>
          <a:chOff x="0" y="0"/>
          <a:chExt cx="0" cy="0"/>
        </a:xfrm>
      </p:grpSpPr>
      <p:sp>
        <p:nvSpPr>
          <p:cNvPr id="946" name="Google Shape;946;p128"/>
          <p:cNvSpPr>
            <a:spLocks noGrp="1"/>
          </p:cNvSpPr>
          <p:nvPr>
            <p:ph type="pic" idx="2"/>
          </p:nvPr>
        </p:nvSpPr>
        <p:spPr>
          <a:xfrm>
            <a:off x="4108452" y="0"/>
            <a:ext cx="8090100" cy="68580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47" name="Google Shape;947;p128"/>
          <p:cNvSpPr txBox="1">
            <a:spLocks noGrp="1"/>
          </p:cNvSpPr>
          <p:nvPr>
            <p:ph type="title"/>
          </p:nvPr>
        </p:nvSpPr>
        <p:spPr>
          <a:xfrm>
            <a:off x="407335" y="2848533"/>
            <a:ext cx="3277500" cy="8208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8" name="Google Shape;948;p128"/>
          <p:cNvSpPr txBox="1">
            <a:spLocks noGrp="1"/>
          </p:cNvSpPr>
          <p:nvPr>
            <p:ph type="body" idx="1"/>
          </p:nvPr>
        </p:nvSpPr>
        <p:spPr>
          <a:xfrm>
            <a:off x="415927" y="4376928"/>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49" name="Google Shape;949;p12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50" name="Google Shape;950;p128"/>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51" name="Google Shape;951;p128"/>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PwC’s Digital Services</a:t>
            </a:r>
            <a:endParaRPr sz="1900"/>
          </a:p>
        </p:txBody>
      </p:sp>
      <p:sp>
        <p:nvSpPr>
          <p:cNvPr id="952" name="Google Shape;952;p128"/>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953" name="Google Shape;953;p128"/>
          <p:cNvGrpSpPr/>
          <p:nvPr/>
        </p:nvGrpSpPr>
        <p:grpSpPr>
          <a:xfrm>
            <a:off x="4052479" y="-7624"/>
            <a:ext cx="180795" cy="6863828"/>
            <a:chOff x="3039436" y="-5718"/>
            <a:chExt cx="135600" cy="5148000"/>
          </a:xfrm>
        </p:grpSpPr>
        <p:sp>
          <p:nvSpPr>
            <p:cNvPr id="954" name="Google Shape;954;p128"/>
            <p:cNvSpPr/>
            <p:nvPr/>
          </p:nvSpPr>
          <p:spPr>
            <a:xfrm rot="5400000">
              <a:off x="2992936" y="2523004"/>
              <a:ext cx="228600" cy="1356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55" name="Google Shape;955;p128"/>
            <p:cNvSpPr/>
            <p:nvPr/>
          </p:nvSpPr>
          <p:spPr>
            <a:xfrm rot="-5400000">
              <a:off x="550654" y="2518632"/>
              <a:ext cx="5148000" cy="99300"/>
            </a:xfrm>
            <a:custGeom>
              <a:avLst/>
              <a:gdLst/>
              <a:ahLst/>
              <a:cxnLst/>
              <a:rect l="l" t="t" r="r" b="b"/>
              <a:pathLst>
                <a:path w="120000" h="120000" extrusionOk="0">
                  <a:moveTo>
                    <a:pt x="120000" y="0"/>
                  </a:moveTo>
                  <a:cubicBezTo>
                    <a:pt x="100556" y="1918"/>
                    <a:pt x="80873" y="964"/>
                    <a:pt x="61430" y="2883"/>
                  </a:cubicBezTo>
                  <a:cubicBezTo>
                    <a:pt x="60820" y="41918"/>
                    <a:pt x="60185" y="80964"/>
                    <a:pt x="59563" y="120000"/>
                  </a:cubicBezTo>
                  <a:cubicBezTo>
                    <a:pt x="58856" y="80964"/>
                    <a:pt x="58162" y="41918"/>
                    <a:pt x="57443" y="2883"/>
                  </a:cubicBezTo>
                  <a:lnTo>
                    <a:pt x="0" y="2883"/>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Experience Photo">
  <p:cSld name="Experience Photo">
    <p:bg>
      <p:bgPr>
        <a:solidFill>
          <a:schemeClr val="dk1"/>
        </a:solidFill>
        <a:effectLst/>
      </p:bgPr>
    </p:bg>
    <p:spTree>
      <p:nvGrpSpPr>
        <p:cNvPr id="1" name="Shape 956"/>
        <p:cNvGrpSpPr/>
        <p:nvPr/>
      </p:nvGrpSpPr>
      <p:grpSpPr>
        <a:xfrm>
          <a:off x="0" y="0"/>
          <a:ext cx="0" cy="0"/>
          <a:chOff x="0" y="0"/>
          <a:chExt cx="0" cy="0"/>
        </a:xfrm>
      </p:grpSpPr>
      <p:sp>
        <p:nvSpPr>
          <p:cNvPr id="957" name="Google Shape;957;p129"/>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58" name="Google Shape;958;p129"/>
          <p:cNvSpPr txBox="1">
            <a:spLocks noGrp="1"/>
          </p:cNvSpPr>
          <p:nvPr>
            <p:ph type="title"/>
          </p:nvPr>
        </p:nvSpPr>
        <p:spPr>
          <a:xfrm>
            <a:off x="410043" y="2958544"/>
            <a:ext cx="11372100" cy="656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4300"/>
              <a:buFont typeface="Georgia"/>
              <a:buNone/>
              <a:defRPr sz="4300" b="0" i="0" u="none" strike="noStrike" cap="none">
                <a:solidFill>
                  <a:schemeClr val="lt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59" name="Google Shape;959;p129"/>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60" name="Google Shape;960;p129"/>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61" name="Google Shape;961;p129"/>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962" name="Google Shape;962;p129"/>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63" name="Google Shape;963;p129"/>
          <p:cNvCxnSpPr/>
          <p:nvPr/>
        </p:nvCxnSpPr>
        <p:spPr>
          <a:xfrm rot="10800000">
            <a:off x="6096000" y="2421667"/>
            <a:ext cx="0" cy="758700"/>
          </a:xfrm>
          <a:prstGeom prst="straightConnector1">
            <a:avLst/>
          </a:prstGeom>
          <a:noFill/>
          <a:ln w="9525" cap="flat" cmpd="sng">
            <a:solidFill>
              <a:srgbClr val="DE2A18"/>
            </a:solidFill>
            <a:prstDash val="solid"/>
            <a:round/>
            <a:headEnd type="none" w="sm" len="sm"/>
            <a:tailEnd type="none" w="sm" len="sm"/>
          </a:ln>
        </p:spPr>
      </p:cxnSp>
      <p:sp>
        <p:nvSpPr>
          <p:cNvPr id="964" name="Google Shape;964;p129"/>
          <p:cNvSpPr txBox="1">
            <a:spLocks noGrp="1"/>
          </p:cNvSpPr>
          <p:nvPr>
            <p:ph type="body" idx="1"/>
          </p:nvPr>
        </p:nvSpPr>
        <p:spPr>
          <a:xfrm>
            <a:off x="914400" y="2264428"/>
            <a:ext cx="10363200" cy="287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Experience 2">
  <p:cSld name="Experience 2">
    <p:bg>
      <p:bgPr>
        <a:solidFill>
          <a:schemeClr val="lt1"/>
        </a:solidFill>
        <a:effectLst/>
      </p:bgPr>
    </p:bg>
    <p:spTree>
      <p:nvGrpSpPr>
        <p:cNvPr id="1" name="Shape 965"/>
        <p:cNvGrpSpPr/>
        <p:nvPr/>
      </p:nvGrpSpPr>
      <p:grpSpPr>
        <a:xfrm>
          <a:off x="0" y="0"/>
          <a:ext cx="0" cy="0"/>
          <a:chOff x="0" y="0"/>
          <a:chExt cx="0" cy="0"/>
        </a:xfrm>
      </p:grpSpPr>
      <p:sp>
        <p:nvSpPr>
          <p:cNvPr id="966" name="Google Shape;966;p130"/>
          <p:cNvSpPr/>
          <p:nvPr/>
        </p:nvSpPr>
        <p:spPr>
          <a:xfrm rot="5400000">
            <a:off x="-306788" y="306599"/>
            <a:ext cx="6858000" cy="6244800"/>
          </a:xfrm>
          <a:custGeom>
            <a:avLst/>
            <a:gdLst/>
            <a:ahLst/>
            <a:cxnLst/>
            <a:rect l="l" t="t" r="r" b="b"/>
            <a:pathLst>
              <a:path w="120000" h="120000" extrusionOk="0">
                <a:moveTo>
                  <a:pt x="0" y="120000"/>
                </a:moveTo>
                <a:lnTo>
                  <a:pt x="0" y="2595"/>
                </a:lnTo>
                <a:lnTo>
                  <a:pt x="58405" y="2534"/>
                </a:lnTo>
                <a:lnTo>
                  <a:pt x="60264" y="0"/>
                </a:lnTo>
                <a:lnTo>
                  <a:pt x="62733" y="2595"/>
                </a:lnTo>
                <a:lnTo>
                  <a:pt x="120000" y="2595"/>
                </a:lnTo>
                <a:lnTo>
                  <a:pt x="120000" y="120000"/>
                </a:lnTo>
                <a:lnTo>
                  <a:pt x="0" y="120000"/>
                </a:lnTo>
                <a:close/>
              </a:path>
            </a:pathLst>
          </a:cu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967" name="Google Shape;967;p130"/>
          <p:cNvSpPr txBox="1">
            <a:spLocks noGrp="1"/>
          </p:cNvSpPr>
          <p:nvPr>
            <p:ph type="title"/>
          </p:nvPr>
        </p:nvSpPr>
        <p:spPr>
          <a:xfrm>
            <a:off x="925859" y="2647072"/>
            <a:ext cx="4528500" cy="13131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2"/>
              </a:buClr>
              <a:buSzPts val="4300"/>
              <a:buFont typeface="Georgia"/>
              <a:buNone/>
              <a:defRPr sz="4300" b="0" i="0" u="none" strike="noStrike" cap="none">
                <a:solidFill>
                  <a:schemeClr val="lt2"/>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8" name="Google Shape;968;p130"/>
          <p:cNvSpPr txBox="1">
            <a:spLocks noGrp="1"/>
          </p:cNvSpPr>
          <p:nvPr>
            <p:ph type="body" idx="1"/>
          </p:nvPr>
        </p:nvSpPr>
        <p:spPr>
          <a:xfrm>
            <a:off x="1506791" y="4580283"/>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69" name="Google Shape;969;p13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70" name="Google Shape;970;p130"/>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71" name="Google Shape;971;p130"/>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PwC’s Digital Services</a:t>
            </a:r>
            <a:endParaRPr sz="1900"/>
          </a:p>
        </p:txBody>
      </p:sp>
      <p:sp>
        <p:nvSpPr>
          <p:cNvPr id="972" name="Google Shape;972;p130"/>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73" name="Google Shape;973;p130"/>
          <p:cNvSpPr txBox="1">
            <a:spLocks noGrp="1"/>
          </p:cNvSpPr>
          <p:nvPr>
            <p:ph type="body" idx="2"/>
          </p:nvPr>
        </p:nvSpPr>
        <p:spPr>
          <a:xfrm>
            <a:off x="1479291" y="1216027"/>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74" name="Google Shape;974;p130"/>
          <p:cNvSpPr txBox="1">
            <a:spLocks noGrp="1"/>
          </p:cNvSpPr>
          <p:nvPr>
            <p:ph type="body" idx="3"/>
          </p:nvPr>
        </p:nvSpPr>
        <p:spPr>
          <a:xfrm>
            <a:off x="7532329" y="4580283"/>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75" name="Google Shape;975;p130"/>
          <p:cNvSpPr txBox="1">
            <a:spLocks noGrp="1"/>
          </p:cNvSpPr>
          <p:nvPr>
            <p:ph type="body" idx="4"/>
          </p:nvPr>
        </p:nvSpPr>
        <p:spPr>
          <a:xfrm>
            <a:off x="7532329" y="1216027"/>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76" name="Google Shape;976;p130"/>
          <p:cNvSpPr txBox="1">
            <a:spLocks noGrp="1"/>
          </p:cNvSpPr>
          <p:nvPr>
            <p:ph type="body" idx="5"/>
          </p:nvPr>
        </p:nvSpPr>
        <p:spPr>
          <a:xfrm>
            <a:off x="6829353" y="2647072"/>
            <a:ext cx="4665900" cy="1313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dk1"/>
              </a:buClr>
              <a:buSzPts val="4300"/>
              <a:buFont typeface="Arial"/>
              <a:buNone/>
              <a:defRPr sz="43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cxnSp>
        <p:nvCxnSpPr>
          <p:cNvPr id="977" name="Google Shape;977;p130"/>
          <p:cNvCxnSpPr/>
          <p:nvPr/>
        </p:nvCxnSpPr>
        <p:spPr>
          <a:xfrm rot="10800000">
            <a:off x="3067508" y="2000921"/>
            <a:ext cx="0" cy="758700"/>
          </a:xfrm>
          <a:prstGeom prst="straightConnector1">
            <a:avLst/>
          </a:prstGeom>
          <a:noFill/>
          <a:ln w="9525" cap="flat" cmpd="sng">
            <a:solidFill>
              <a:srgbClr val="DE2A18"/>
            </a:solidFill>
            <a:prstDash val="solid"/>
            <a:round/>
            <a:headEnd type="none" w="sm" len="sm"/>
            <a:tailEnd type="none" w="sm" len="sm"/>
          </a:ln>
        </p:spPr>
      </p:cxnSp>
      <p:cxnSp>
        <p:nvCxnSpPr>
          <p:cNvPr id="978" name="Google Shape;978;p130"/>
          <p:cNvCxnSpPr/>
          <p:nvPr/>
        </p:nvCxnSpPr>
        <p:spPr>
          <a:xfrm rot="10800000">
            <a:off x="9177208" y="2000923"/>
            <a:ext cx="0" cy="758700"/>
          </a:xfrm>
          <a:prstGeom prst="straightConnector1">
            <a:avLst/>
          </a:prstGeom>
          <a:noFill/>
          <a:ln w="9525" cap="flat" cmpd="sng">
            <a:solidFill>
              <a:srgbClr val="DE2A18"/>
            </a:solidFill>
            <a:prstDash val="solid"/>
            <a:round/>
            <a:headEnd type="none" w="sm" len="sm"/>
            <a:tailEnd type="none" w="sm" len="sm"/>
          </a:ln>
        </p:spPr>
      </p:cxnSp>
      <p:cxnSp>
        <p:nvCxnSpPr>
          <p:cNvPr id="979" name="Google Shape;979;p130"/>
          <p:cNvCxnSpPr/>
          <p:nvPr/>
        </p:nvCxnSpPr>
        <p:spPr>
          <a:xfrm rot="10800000">
            <a:off x="3067508" y="3836571"/>
            <a:ext cx="0" cy="758700"/>
          </a:xfrm>
          <a:prstGeom prst="straightConnector1">
            <a:avLst/>
          </a:prstGeom>
          <a:noFill/>
          <a:ln w="9525" cap="flat" cmpd="sng">
            <a:solidFill>
              <a:srgbClr val="DE2A18"/>
            </a:solidFill>
            <a:prstDash val="solid"/>
            <a:round/>
            <a:headEnd type="none" w="sm" len="sm"/>
            <a:tailEnd type="none" w="sm" len="sm"/>
          </a:ln>
        </p:spPr>
      </p:cxnSp>
      <p:cxnSp>
        <p:nvCxnSpPr>
          <p:cNvPr id="980" name="Google Shape;980;p130"/>
          <p:cNvCxnSpPr/>
          <p:nvPr/>
        </p:nvCxnSpPr>
        <p:spPr>
          <a:xfrm rot="10800000">
            <a:off x="9177208" y="3836572"/>
            <a:ext cx="0" cy="758700"/>
          </a:xfrm>
          <a:prstGeom prst="straightConnector1">
            <a:avLst/>
          </a:prstGeom>
          <a:noFill/>
          <a:ln w="9525" cap="flat" cmpd="sng">
            <a:solidFill>
              <a:srgbClr val="DE2A18"/>
            </a:solidFill>
            <a:prstDash val="solid"/>
            <a:round/>
            <a:headEnd type="none" w="sm" len="sm"/>
            <a:tailEnd type="none" w="sm" len="sm"/>
          </a:ln>
        </p:spPr>
      </p:cxnSp>
      <p:sp>
        <p:nvSpPr>
          <p:cNvPr id="981" name="Google Shape;981;p130"/>
          <p:cNvSpPr/>
          <p:nvPr/>
        </p:nvSpPr>
        <p:spPr>
          <a:xfrm rot="-5400000">
            <a:off x="2751311"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Experience 3">
  <p:cSld name="Experience 3">
    <p:bg>
      <p:bgPr>
        <a:solidFill>
          <a:srgbClr val="333332"/>
        </a:solidFill>
        <a:effectLst/>
      </p:bgPr>
    </p:bg>
    <p:spTree>
      <p:nvGrpSpPr>
        <p:cNvPr id="1" name="Shape 982"/>
        <p:cNvGrpSpPr/>
        <p:nvPr/>
      </p:nvGrpSpPr>
      <p:grpSpPr>
        <a:xfrm>
          <a:off x="0" y="0"/>
          <a:ext cx="0" cy="0"/>
          <a:chOff x="0" y="0"/>
          <a:chExt cx="0" cy="0"/>
        </a:xfrm>
      </p:grpSpPr>
      <p:sp>
        <p:nvSpPr>
          <p:cNvPr id="983" name="Google Shape;983;p131"/>
          <p:cNvSpPr>
            <a:spLocks noGrp="1"/>
          </p:cNvSpPr>
          <p:nvPr>
            <p:ph type="pic" idx="2"/>
          </p:nvPr>
        </p:nvSpPr>
        <p:spPr>
          <a:xfrm>
            <a:off x="4090747" y="2285563"/>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84" name="Google Shape;984;p131"/>
          <p:cNvSpPr>
            <a:spLocks noGrp="1"/>
          </p:cNvSpPr>
          <p:nvPr>
            <p:ph type="pic" idx="3"/>
          </p:nvPr>
        </p:nvSpPr>
        <p:spPr>
          <a:xfrm>
            <a:off x="4090747" y="0"/>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85" name="Google Shape;985;p131"/>
          <p:cNvSpPr>
            <a:spLocks noGrp="1"/>
          </p:cNvSpPr>
          <p:nvPr>
            <p:ph type="pic" idx="4"/>
          </p:nvPr>
        </p:nvSpPr>
        <p:spPr>
          <a:xfrm>
            <a:off x="4090747" y="4571124"/>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86" name="Google Shape;986;p131"/>
          <p:cNvSpPr txBox="1">
            <a:spLocks noGrp="1"/>
          </p:cNvSpPr>
          <p:nvPr>
            <p:ph type="title"/>
          </p:nvPr>
        </p:nvSpPr>
        <p:spPr>
          <a:xfrm>
            <a:off x="260279" y="2151851"/>
            <a:ext cx="35688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lt1"/>
              </a:buClr>
              <a:buSzPts val="2100"/>
              <a:buFont typeface="Georgia"/>
              <a:buNone/>
              <a:defRPr sz="2100" b="0" i="0" u="none" strike="noStrike" cap="none">
                <a:solidFill>
                  <a:schemeClr val="lt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7" name="Google Shape;987;p131"/>
          <p:cNvSpPr txBox="1">
            <a:spLocks noGrp="1"/>
          </p:cNvSpPr>
          <p:nvPr>
            <p:ph type="body" idx="1"/>
          </p:nvPr>
        </p:nvSpPr>
        <p:spPr>
          <a:xfrm>
            <a:off x="246580" y="4648720"/>
            <a:ext cx="3582300" cy="172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20000"/>
              </a:lnSpc>
              <a:spcBef>
                <a:spcPts val="0"/>
              </a:spcBef>
              <a:spcAft>
                <a:spcPts val="0"/>
              </a:spcAft>
              <a:buClr>
                <a:schemeClr val="lt1"/>
              </a:buClr>
              <a:buSzPts val="900"/>
              <a:buFont typeface="Noto Sans Symbols"/>
              <a:buNone/>
              <a:defRPr sz="9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988" name="Google Shape;988;p13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89" name="Google Shape;989;p131"/>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90" name="Google Shape;990;p131"/>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991" name="Google Shape;991;p131"/>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92" name="Google Shape;992;p131"/>
          <p:cNvSpPr>
            <a:spLocks noGrp="1"/>
          </p:cNvSpPr>
          <p:nvPr>
            <p:ph type="pic" idx="5"/>
          </p:nvPr>
        </p:nvSpPr>
        <p:spPr>
          <a:xfrm>
            <a:off x="8125483" y="0"/>
            <a:ext cx="40665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93" name="Google Shape;993;p131"/>
          <p:cNvSpPr/>
          <p:nvPr/>
        </p:nvSpPr>
        <p:spPr>
          <a:xfrm rot="-5400000">
            <a:off x="738782"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Gallery Callouts">
  <p:cSld name="Gallery Callouts">
    <p:bg>
      <p:bgPr>
        <a:solidFill>
          <a:schemeClr val="lt1"/>
        </a:solidFill>
        <a:effectLst/>
      </p:bgPr>
    </p:bg>
    <p:spTree>
      <p:nvGrpSpPr>
        <p:cNvPr id="1" name="Shape 994"/>
        <p:cNvGrpSpPr/>
        <p:nvPr/>
      </p:nvGrpSpPr>
      <p:grpSpPr>
        <a:xfrm>
          <a:off x="0" y="0"/>
          <a:ext cx="0" cy="0"/>
          <a:chOff x="0" y="0"/>
          <a:chExt cx="0" cy="0"/>
        </a:xfrm>
      </p:grpSpPr>
      <p:sp>
        <p:nvSpPr>
          <p:cNvPr id="995" name="Google Shape;995;p132"/>
          <p:cNvSpPr>
            <a:spLocks noGrp="1"/>
          </p:cNvSpPr>
          <p:nvPr>
            <p:ph type="pic" idx="2"/>
          </p:nvPr>
        </p:nvSpPr>
        <p:spPr>
          <a:xfrm>
            <a:off x="-1" y="-13699"/>
            <a:ext cx="6340500" cy="6871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996" name="Google Shape;996;p13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97" name="Google Shape;997;p132"/>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98" name="Google Shape;998;p132"/>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999" name="Google Shape;999;p132"/>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00" name="Google Shape;1000;p132"/>
          <p:cNvSpPr txBox="1">
            <a:spLocks noGrp="1"/>
          </p:cNvSpPr>
          <p:nvPr>
            <p:ph type="body" idx="1"/>
          </p:nvPr>
        </p:nvSpPr>
        <p:spPr>
          <a:xfrm>
            <a:off x="415925"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001" name="Google Shape;1001;p132"/>
          <p:cNvCxnSpPr/>
          <p:nvPr/>
        </p:nvCxnSpPr>
        <p:spPr>
          <a:xfrm>
            <a:off x="415925" y="5694197"/>
            <a:ext cx="368400" cy="0"/>
          </a:xfrm>
          <a:prstGeom prst="straightConnector1">
            <a:avLst/>
          </a:prstGeom>
          <a:noFill/>
          <a:ln w="9525" cap="flat" cmpd="sng">
            <a:solidFill>
              <a:schemeClr val="dk2"/>
            </a:solidFill>
            <a:prstDash val="solid"/>
            <a:round/>
            <a:headEnd type="none" w="sm" len="sm"/>
            <a:tailEnd type="none" w="sm" len="sm"/>
          </a:ln>
        </p:spPr>
      </p:cxnSp>
      <p:sp>
        <p:nvSpPr>
          <p:cNvPr id="1002" name="Google Shape;1002;p132"/>
          <p:cNvSpPr>
            <a:spLocks noGrp="1"/>
          </p:cNvSpPr>
          <p:nvPr>
            <p:ph type="pic" idx="3"/>
          </p:nvPr>
        </p:nvSpPr>
        <p:spPr>
          <a:xfrm>
            <a:off x="6342239" y="-8965"/>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03" name="Google Shape;1003;p132"/>
          <p:cNvSpPr>
            <a:spLocks noGrp="1"/>
          </p:cNvSpPr>
          <p:nvPr>
            <p:ph type="pic" idx="4"/>
          </p:nvPr>
        </p:nvSpPr>
        <p:spPr>
          <a:xfrm>
            <a:off x="6342239" y="1707248"/>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04" name="Google Shape;1004;p132"/>
          <p:cNvSpPr>
            <a:spLocks noGrp="1"/>
          </p:cNvSpPr>
          <p:nvPr>
            <p:ph type="pic" idx="5"/>
          </p:nvPr>
        </p:nvSpPr>
        <p:spPr>
          <a:xfrm>
            <a:off x="6342239" y="3423461"/>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05" name="Google Shape;1005;p132"/>
          <p:cNvSpPr>
            <a:spLocks noGrp="1"/>
          </p:cNvSpPr>
          <p:nvPr>
            <p:ph type="pic" idx="6"/>
          </p:nvPr>
        </p:nvSpPr>
        <p:spPr>
          <a:xfrm>
            <a:off x="6342239" y="5136500"/>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006" name="Google Shape;1006;p132"/>
          <p:cNvCxnSpPr/>
          <p:nvPr/>
        </p:nvCxnSpPr>
        <p:spPr>
          <a:xfrm>
            <a:off x="6340397" y="-12699"/>
            <a:ext cx="0" cy="68763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73"/>
        <p:cNvGrpSpPr/>
        <p:nvPr/>
      </p:nvGrpSpPr>
      <p:grpSpPr>
        <a:xfrm>
          <a:off x="0" y="0"/>
          <a:ext cx="0" cy="0"/>
          <a:chOff x="0" y="0"/>
          <a:chExt cx="0" cy="0"/>
        </a:xfrm>
      </p:grpSpPr>
      <p:sp>
        <p:nvSpPr>
          <p:cNvPr id="74" name="Google Shape;74;p14"/>
          <p:cNvSpPr txBox="1">
            <a:spLocks noGrp="1"/>
          </p:cNvSpPr>
          <p:nvPr>
            <p:ph type="body" idx="1"/>
          </p:nvPr>
        </p:nvSpPr>
        <p:spPr>
          <a:xfrm>
            <a:off x="44291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5" name="Google Shape;75;p14"/>
          <p:cNvSpPr txBox="1">
            <a:spLocks noGrp="1"/>
          </p:cNvSpPr>
          <p:nvPr>
            <p:ph type="body" idx="2"/>
          </p:nvPr>
        </p:nvSpPr>
        <p:spPr>
          <a:xfrm>
            <a:off x="3359638"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body" idx="3"/>
          </p:nvPr>
        </p:nvSpPr>
        <p:spPr>
          <a:xfrm>
            <a:off x="627636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7" name="Google Shape;77;p14"/>
          <p:cNvSpPr txBox="1">
            <a:spLocks noGrp="1"/>
          </p:cNvSpPr>
          <p:nvPr>
            <p:ph type="body" idx="4"/>
          </p:nvPr>
        </p:nvSpPr>
        <p:spPr>
          <a:xfrm>
            <a:off x="9193088"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8" name="Google Shape;78;p14"/>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1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Experience 4">
  <p:cSld name="Experience 4">
    <p:bg>
      <p:bgPr>
        <a:solidFill>
          <a:schemeClr val="lt1"/>
        </a:solidFill>
        <a:effectLst/>
      </p:bgPr>
    </p:bg>
    <p:spTree>
      <p:nvGrpSpPr>
        <p:cNvPr id="1" name="Shape 1007"/>
        <p:cNvGrpSpPr/>
        <p:nvPr/>
      </p:nvGrpSpPr>
      <p:grpSpPr>
        <a:xfrm>
          <a:off x="0" y="0"/>
          <a:ext cx="0" cy="0"/>
          <a:chOff x="0" y="0"/>
          <a:chExt cx="0" cy="0"/>
        </a:xfrm>
      </p:grpSpPr>
      <p:sp>
        <p:nvSpPr>
          <p:cNvPr id="1008" name="Google Shape;1008;p133"/>
          <p:cNvSpPr/>
          <p:nvPr/>
        </p:nvSpPr>
        <p:spPr>
          <a:xfrm rot="-5400000">
            <a:off x="737607"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09" name="Google Shape;1009;p133"/>
          <p:cNvSpPr txBox="1">
            <a:spLocks noGrp="1"/>
          </p:cNvSpPr>
          <p:nvPr>
            <p:ph type="title"/>
          </p:nvPr>
        </p:nvSpPr>
        <p:spPr>
          <a:xfrm>
            <a:off x="412751" y="1950184"/>
            <a:ext cx="3537900" cy="36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0" name="Google Shape;1010;p133"/>
          <p:cNvSpPr txBox="1">
            <a:spLocks noGrp="1"/>
          </p:cNvSpPr>
          <p:nvPr>
            <p:ph type="body" idx="1"/>
          </p:nvPr>
        </p:nvSpPr>
        <p:spPr>
          <a:xfrm>
            <a:off x="412751" y="3736947"/>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011" name="Google Shape;1011;p13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12" name="Google Shape;1012;p13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13" name="Google Shape;1013;p133"/>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Big Data &amp; Quantitative Analytics</a:t>
            </a:r>
            <a:endParaRPr sz="1900"/>
          </a:p>
        </p:txBody>
      </p:sp>
      <p:sp>
        <p:nvSpPr>
          <p:cNvPr id="1014" name="Google Shape;1014;p133"/>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015" name="Google Shape;1015;p133"/>
          <p:cNvCxnSpPr/>
          <p:nvPr/>
        </p:nvCxnSpPr>
        <p:spPr>
          <a:xfrm rot="10800000">
            <a:off x="795337" y="3076640"/>
            <a:ext cx="0" cy="758700"/>
          </a:xfrm>
          <a:prstGeom prst="straightConnector1">
            <a:avLst/>
          </a:prstGeom>
          <a:noFill/>
          <a:ln w="9525" cap="flat" cmpd="sng">
            <a:solidFill>
              <a:srgbClr val="DE2A18"/>
            </a:solidFill>
            <a:prstDash val="solid"/>
            <a:round/>
            <a:headEnd type="none" w="sm" len="sm"/>
            <a:tailEnd type="none" w="sm" len="sm"/>
          </a:ln>
        </p:spPr>
      </p:cxn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Experience 5">
  <p:cSld name="Experience 5">
    <p:bg>
      <p:bgPr>
        <a:solidFill>
          <a:schemeClr val="lt1"/>
        </a:solidFill>
        <a:effectLst/>
      </p:bgPr>
    </p:bg>
    <p:spTree>
      <p:nvGrpSpPr>
        <p:cNvPr id="1" name="Shape 1016"/>
        <p:cNvGrpSpPr/>
        <p:nvPr/>
      </p:nvGrpSpPr>
      <p:grpSpPr>
        <a:xfrm>
          <a:off x="0" y="0"/>
          <a:ext cx="0" cy="0"/>
          <a:chOff x="0" y="0"/>
          <a:chExt cx="0" cy="0"/>
        </a:xfrm>
      </p:grpSpPr>
      <p:sp>
        <p:nvSpPr>
          <p:cNvPr id="1017" name="Google Shape;1017;p134"/>
          <p:cNvSpPr txBox="1">
            <a:spLocks noGrp="1"/>
          </p:cNvSpPr>
          <p:nvPr>
            <p:ph type="title"/>
          </p:nvPr>
        </p:nvSpPr>
        <p:spPr>
          <a:xfrm>
            <a:off x="407335" y="2481867"/>
            <a:ext cx="32775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dk1"/>
              </a:buClr>
              <a:buSzPts val="2100"/>
              <a:buFont typeface="Georgia"/>
              <a:buNone/>
              <a:defRPr sz="21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18" name="Google Shape;1018;p134"/>
          <p:cNvSpPr txBox="1">
            <a:spLocks noGrp="1"/>
          </p:cNvSpPr>
          <p:nvPr>
            <p:ph type="body" idx="1"/>
          </p:nvPr>
        </p:nvSpPr>
        <p:spPr>
          <a:xfrm>
            <a:off x="415927" y="4566210"/>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019" name="Google Shape;1019;p13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20" name="Google Shape;1020;p134"/>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21" name="Google Shape;1021;p134"/>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PwC’s Digital Services</a:t>
            </a:r>
            <a:endParaRPr sz="1900"/>
          </a:p>
        </p:txBody>
      </p:sp>
      <p:sp>
        <p:nvSpPr>
          <p:cNvPr id="1022" name="Google Shape;1022;p134"/>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23" name="Google Shape;1023;p134"/>
          <p:cNvSpPr/>
          <p:nvPr/>
        </p:nvSpPr>
        <p:spPr>
          <a:xfrm rot="-5400000">
            <a:off x="737607"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Experience 6">
  <p:cSld name="Experience 6">
    <p:bg>
      <p:bgPr>
        <a:solidFill>
          <a:srgbClr val="333332"/>
        </a:solidFill>
        <a:effectLst/>
      </p:bgPr>
    </p:bg>
    <p:spTree>
      <p:nvGrpSpPr>
        <p:cNvPr id="1" name="Shape 1024"/>
        <p:cNvGrpSpPr/>
        <p:nvPr/>
      </p:nvGrpSpPr>
      <p:grpSpPr>
        <a:xfrm>
          <a:off x="0" y="0"/>
          <a:ext cx="0" cy="0"/>
          <a:chOff x="0" y="0"/>
          <a:chExt cx="0" cy="0"/>
        </a:xfrm>
      </p:grpSpPr>
      <p:sp>
        <p:nvSpPr>
          <p:cNvPr id="1025" name="Google Shape;1025;p13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26" name="Google Shape;1026;p135"/>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27" name="Google Shape;1027;p135"/>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1028" name="Google Shape;1028;p135"/>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29" name="Google Shape;1029;p135"/>
          <p:cNvSpPr txBox="1">
            <a:spLocks noGrp="1"/>
          </p:cNvSpPr>
          <p:nvPr>
            <p:ph type="title"/>
          </p:nvPr>
        </p:nvSpPr>
        <p:spPr>
          <a:xfrm>
            <a:off x="412751" y="2362251"/>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0" name="Google Shape;1030;p135"/>
          <p:cNvSpPr txBox="1">
            <a:spLocks noGrp="1"/>
          </p:cNvSpPr>
          <p:nvPr>
            <p:ph type="body" idx="1"/>
          </p:nvPr>
        </p:nvSpPr>
        <p:spPr>
          <a:xfrm>
            <a:off x="412751" y="3721679"/>
            <a:ext cx="3130500" cy="1848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1" name="Google Shape;1031;p135"/>
          <p:cNvSpPr/>
          <p:nvPr/>
        </p:nvSpPr>
        <p:spPr>
          <a:xfrm rot="-5400000">
            <a:off x="737607"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Experience 7">
  <p:cSld name="Experience 7">
    <p:bg>
      <p:bgPr>
        <a:solidFill>
          <a:srgbClr val="333332"/>
        </a:solidFill>
        <a:effectLst/>
      </p:bgPr>
    </p:bg>
    <p:spTree>
      <p:nvGrpSpPr>
        <p:cNvPr id="1" name="Shape 1032"/>
        <p:cNvGrpSpPr/>
        <p:nvPr/>
      </p:nvGrpSpPr>
      <p:grpSpPr>
        <a:xfrm>
          <a:off x="0" y="0"/>
          <a:ext cx="0" cy="0"/>
          <a:chOff x="0" y="0"/>
          <a:chExt cx="0" cy="0"/>
        </a:xfrm>
      </p:grpSpPr>
      <p:sp>
        <p:nvSpPr>
          <p:cNvPr id="1033" name="Google Shape;1033;p13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34" name="Google Shape;1034;p136"/>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35" name="Google Shape;1035;p136"/>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1036" name="Google Shape;1036;p136"/>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7" name="Google Shape;1037;p136"/>
          <p:cNvSpPr txBox="1">
            <a:spLocks noGrp="1"/>
          </p:cNvSpPr>
          <p:nvPr>
            <p:ph type="title"/>
          </p:nvPr>
        </p:nvSpPr>
        <p:spPr>
          <a:xfrm>
            <a:off x="412751" y="3033485"/>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8" name="Google Shape;1038;p136"/>
          <p:cNvSpPr txBox="1">
            <a:spLocks noGrp="1"/>
          </p:cNvSpPr>
          <p:nvPr>
            <p:ph type="body" idx="1"/>
          </p:nvPr>
        </p:nvSpPr>
        <p:spPr>
          <a:xfrm>
            <a:off x="415925" y="4084179"/>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lt1"/>
              </a:buClr>
              <a:buSzPts val="1200"/>
              <a:buFont typeface="Noto Sans Symbols"/>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039" name="Google Shape;1039;p136"/>
          <p:cNvSpPr/>
          <p:nvPr/>
        </p:nvSpPr>
        <p:spPr>
          <a:xfrm rot="-5400000">
            <a:off x="737607"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solidFill>
          <a:schemeClr val="lt1"/>
        </a:solidFill>
        <a:effectLst/>
      </p:bgPr>
    </p:bg>
    <p:spTree>
      <p:nvGrpSpPr>
        <p:cNvPr id="1" name="Shape 1040"/>
        <p:cNvGrpSpPr/>
        <p:nvPr/>
      </p:nvGrpSpPr>
      <p:grpSpPr>
        <a:xfrm>
          <a:off x="0" y="0"/>
          <a:ext cx="0" cy="0"/>
          <a:chOff x="0" y="0"/>
          <a:chExt cx="0" cy="0"/>
        </a:xfrm>
      </p:grpSpPr>
      <p:sp>
        <p:nvSpPr>
          <p:cNvPr id="1041" name="Google Shape;1041;p137"/>
          <p:cNvSpPr>
            <a:spLocks noGrp="1"/>
          </p:cNvSpPr>
          <p:nvPr>
            <p:ph type="pic" idx="2"/>
          </p:nvPr>
        </p:nvSpPr>
        <p:spPr>
          <a:xfrm>
            <a:off x="0" y="1344363"/>
            <a:ext cx="12192000" cy="5513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42" name="Google Shape;1042;p137"/>
          <p:cNvSpPr txBox="1">
            <a:spLocks noGrp="1"/>
          </p:cNvSpPr>
          <p:nvPr>
            <p:ph type="title"/>
          </p:nvPr>
        </p:nvSpPr>
        <p:spPr>
          <a:xfrm>
            <a:off x="414528" y="707136"/>
            <a:ext cx="113061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43" name="Google Shape;1043;p137"/>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44" name="Google Shape;1044;p137"/>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45" name="Google Shape;1045;p137"/>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PwC’s Digital Services</a:t>
            </a:r>
            <a:endParaRPr sz="1900"/>
          </a:p>
        </p:txBody>
      </p:sp>
      <p:sp>
        <p:nvSpPr>
          <p:cNvPr id="1046" name="Google Shape;1046;p137"/>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047" name="Google Shape;1047;p137"/>
          <p:cNvGrpSpPr/>
          <p:nvPr/>
        </p:nvGrpSpPr>
        <p:grpSpPr>
          <a:xfrm>
            <a:off x="-4463" y="1331116"/>
            <a:ext cx="12188495" cy="139487"/>
            <a:chOff x="-3347" y="998362"/>
            <a:chExt cx="9141600" cy="104618"/>
          </a:xfrm>
        </p:grpSpPr>
        <p:sp>
          <p:nvSpPr>
            <p:cNvPr id="1048" name="Google Shape;1048;p137"/>
            <p:cNvSpPr/>
            <p:nvPr/>
          </p:nvSpPr>
          <p:spPr>
            <a:xfrm rot="10800000" flipH="1">
              <a:off x="976383" y="998362"/>
              <a:ext cx="200100" cy="97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49" name="Google Shape;1049;p137"/>
            <p:cNvSpPr/>
            <p:nvPr/>
          </p:nvSpPr>
          <p:spPr>
            <a:xfrm>
              <a:off x="-3347" y="1004580"/>
              <a:ext cx="9141600" cy="984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Small">
  <p:cSld name="Title and Content Small">
    <p:spTree>
      <p:nvGrpSpPr>
        <p:cNvPr id="1" name="Shape 1050"/>
        <p:cNvGrpSpPr/>
        <p:nvPr/>
      </p:nvGrpSpPr>
      <p:grpSpPr>
        <a:xfrm>
          <a:off x="0" y="0"/>
          <a:ext cx="0" cy="0"/>
          <a:chOff x="0" y="0"/>
          <a:chExt cx="0" cy="0"/>
        </a:xfrm>
      </p:grpSpPr>
      <p:sp>
        <p:nvSpPr>
          <p:cNvPr id="1051" name="Google Shape;1051;p138"/>
          <p:cNvSpPr txBox="1">
            <a:spLocks noGrp="1"/>
          </p:cNvSpPr>
          <p:nvPr>
            <p:ph type="title"/>
          </p:nvPr>
        </p:nvSpPr>
        <p:spPr>
          <a:xfrm>
            <a:off x="412749" y="707136"/>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2" name="Google Shape;1052;p138"/>
          <p:cNvSpPr txBox="1">
            <a:spLocks noGrp="1"/>
          </p:cNvSpPr>
          <p:nvPr>
            <p:ph type="body" idx="1"/>
          </p:nvPr>
        </p:nvSpPr>
        <p:spPr>
          <a:xfrm>
            <a:off x="412751" y="1744052"/>
            <a:ext cx="743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9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53" name="Google Shape;1053;p13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54" name="Google Shape;1054;p138"/>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55" name="Google Shape;1055;p138"/>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56" name="Google Shape;1056;p138"/>
          <p:cNvSpPr>
            <a:spLocks noGrp="1"/>
          </p:cNvSpPr>
          <p:nvPr>
            <p:ph type="pic" idx="2"/>
          </p:nvPr>
        </p:nvSpPr>
        <p:spPr>
          <a:xfrm>
            <a:off x="8102600" y="1778000"/>
            <a:ext cx="3676800" cy="4262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1057"/>
        <p:cNvGrpSpPr/>
        <p:nvPr/>
      </p:nvGrpSpPr>
      <p:grpSpPr>
        <a:xfrm>
          <a:off x="0" y="0"/>
          <a:ext cx="0" cy="0"/>
          <a:chOff x="0" y="0"/>
          <a:chExt cx="0" cy="0"/>
        </a:xfrm>
      </p:grpSpPr>
      <p:sp>
        <p:nvSpPr>
          <p:cNvPr id="1058" name="Google Shape;1058;p139"/>
          <p:cNvSpPr txBox="1">
            <a:spLocks noGrp="1"/>
          </p:cNvSpPr>
          <p:nvPr>
            <p:ph type="title"/>
          </p:nvPr>
        </p:nvSpPr>
        <p:spPr>
          <a:xfrm>
            <a:off x="412749" y="518649"/>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9" name="Google Shape;1059;p139"/>
          <p:cNvSpPr txBox="1">
            <a:spLocks noGrp="1"/>
          </p:cNvSpPr>
          <p:nvPr>
            <p:ph type="body" idx="1"/>
          </p:nvPr>
        </p:nvSpPr>
        <p:spPr>
          <a:xfrm>
            <a:off x="412751" y="4989500"/>
            <a:ext cx="20532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60" name="Google Shape;1060;p139"/>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61" name="Google Shape;1061;p139"/>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62" name="Google Shape;1062;p139"/>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63" name="Google Shape;1063;p139"/>
          <p:cNvSpPr txBox="1">
            <a:spLocks noGrp="1"/>
          </p:cNvSpPr>
          <p:nvPr>
            <p:ph type="body" idx="2"/>
          </p:nvPr>
        </p:nvSpPr>
        <p:spPr>
          <a:xfrm>
            <a:off x="8065560" y="5013321"/>
            <a:ext cx="33843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0000"/>
              </a:lnSpc>
              <a:spcBef>
                <a:spcPts val="40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64" name="Google Shape;1064;p139"/>
          <p:cNvSpPr txBox="1"/>
          <p:nvPr/>
        </p:nvSpPr>
        <p:spPr>
          <a:xfrm>
            <a:off x="7122357" y="5013321"/>
            <a:ext cx="907500" cy="12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E0301E"/>
              </a:buClr>
              <a:buSzPts val="200"/>
              <a:buFont typeface="Arial"/>
              <a:buNone/>
            </a:pPr>
            <a:r>
              <a:rPr lang="en-GB" sz="900" b="0" i="0" u="none" strike="noStrike" cap="none">
                <a:solidFill>
                  <a:srgbClr val="E0301E"/>
                </a:solidFill>
                <a:latin typeface="Arial"/>
                <a:ea typeface="Arial"/>
                <a:cs typeface="Arial"/>
                <a:sym typeface="Arial"/>
              </a:rPr>
              <a:t>Contacts:</a:t>
            </a:r>
            <a:endParaRPr sz="1900"/>
          </a:p>
        </p:txBody>
      </p:sp>
      <p:sp>
        <p:nvSpPr>
          <p:cNvPr id="1065" name="Google Shape;1065;p139"/>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PwC’s Digital Services</a:t>
            </a:r>
            <a:endParaRPr sz="1900"/>
          </a:p>
        </p:txBody>
      </p:sp>
      <p:sp>
        <p:nvSpPr>
          <p:cNvPr id="1066" name="Google Shape;1066;p139"/>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067" name="Google Shape;1067;p139"/>
          <p:cNvSpPr txBox="1">
            <a:spLocks noGrp="1"/>
          </p:cNvSpPr>
          <p:nvPr>
            <p:ph type="body" idx="3"/>
          </p:nvPr>
        </p:nvSpPr>
        <p:spPr>
          <a:xfrm>
            <a:off x="2577175" y="4989500"/>
            <a:ext cx="20532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Work Showcase Cover">
  <p:cSld name="Work Showcase Cover">
    <p:bg>
      <p:bgPr>
        <a:solidFill>
          <a:srgbClr val="333332"/>
        </a:solidFill>
        <a:effectLst/>
      </p:bgPr>
    </p:bg>
    <p:spTree>
      <p:nvGrpSpPr>
        <p:cNvPr id="1" name="Shape 1068"/>
        <p:cNvGrpSpPr/>
        <p:nvPr/>
      </p:nvGrpSpPr>
      <p:grpSpPr>
        <a:xfrm>
          <a:off x="0" y="0"/>
          <a:ext cx="0" cy="0"/>
          <a:chOff x="0" y="0"/>
          <a:chExt cx="0" cy="0"/>
        </a:xfrm>
      </p:grpSpPr>
      <p:sp>
        <p:nvSpPr>
          <p:cNvPr id="1069" name="Google Shape;1069;p140"/>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70" name="Google Shape;1070;p140"/>
          <p:cNvSpPr txBox="1">
            <a:spLocks noGrp="1"/>
          </p:cNvSpPr>
          <p:nvPr>
            <p:ph type="title"/>
          </p:nvPr>
        </p:nvSpPr>
        <p:spPr>
          <a:xfrm>
            <a:off x="412751" y="577004"/>
            <a:ext cx="4500900" cy="114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71" name="Google Shape;1071;p140"/>
          <p:cNvSpPr txBox="1">
            <a:spLocks noGrp="1"/>
          </p:cNvSpPr>
          <p:nvPr>
            <p:ph type="body" idx="1"/>
          </p:nvPr>
        </p:nvSpPr>
        <p:spPr>
          <a:xfrm>
            <a:off x="415925" y="2991109"/>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72" name="Google Shape;1072;p14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73" name="Google Shape;1073;p140"/>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800"/>
              <a:buFont typeface="Arial"/>
              <a:buNone/>
              <a:defRPr sz="800">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74" name="Google Shape;1074;p140"/>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75" name="Google Shape;1075;p140"/>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
              <a:buFont typeface="Arial"/>
              <a:buNone/>
            </a:pPr>
            <a:r>
              <a:rPr lang="en-GB" sz="800" b="0" i="0" u="none" strike="noStrike" cap="none">
                <a:solidFill>
                  <a:srgbClr val="FFFFFF"/>
                </a:solidFill>
                <a:latin typeface="Arial"/>
                <a:ea typeface="Arial"/>
                <a:cs typeface="Arial"/>
                <a:sym typeface="Arial"/>
              </a:rPr>
              <a:t>PwC’s Digital Services</a:t>
            </a:r>
            <a:endParaRPr sz="1900"/>
          </a:p>
        </p:txBody>
      </p:sp>
      <p:sp>
        <p:nvSpPr>
          <p:cNvPr id="1076" name="Google Shape;1076;p140"/>
          <p:cNvSpPr txBox="1">
            <a:spLocks noGrp="1"/>
          </p:cNvSpPr>
          <p:nvPr>
            <p:ph type="body" idx="3"/>
          </p:nvPr>
        </p:nvSpPr>
        <p:spPr>
          <a:xfrm>
            <a:off x="415925" y="3733628"/>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077" name="Google Shape;1077;p140"/>
          <p:cNvCxnSpPr/>
          <p:nvPr/>
        </p:nvCxnSpPr>
        <p:spPr>
          <a:xfrm>
            <a:off x="415925" y="3521637"/>
            <a:ext cx="7848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Work Showcase">
  <p:cSld name="Work Showcase">
    <p:bg>
      <p:bgPr>
        <a:solidFill>
          <a:schemeClr val="lt1"/>
        </a:solidFill>
        <a:effectLst/>
      </p:bgPr>
    </p:bg>
    <p:spTree>
      <p:nvGrpSpPr>
        <p:cNvPr id="1" name="Shape 1078"/>
        <p:cNvGrpSpPr/>
        <p:nvPr/>
      </p:nvGrpSpPr>
      <p:grpSpPr>
        <a:xfrm>
          <a:off x="0" y="0"/>
          <a:ext cx="0" cy="0"/>
          <a:chOff x="0" y="0"/>
          <a:chExt cx="0" cy="0"/>
        </a:xfrm>
      </p:grpSpPr>
      <p:grpSp>
        <p:nvGrpSpPr>
          <p:cNvPr id="1079" name="Google Shape;1079;p141"/>
          <p:cNvGrpSpPr/>
          <p:nvPr/>
        </p:nvGrpSpPr>
        <p:grpSpPr>
          <a:xfrm>
            <a:off x="4106240" y="5581"/>
            <a:ext cx="145727" cy="6851429"/>
            <a:chOff x="3079757" y="14819"/>
            <a:chExt cx="109298" cy="5138700"/>
          </a:xfrm>
        </p:grpSpPr>
        <p:sp>
          <p:nvSpPr>
            <p:cNvPr id="1080" name="Google Shape;1080;p141"/>
            <p:cNvSpPr/>
            <p:nvPr/>
          </p:nvSpPr>
          <p:spPr>
            <a:xfrm rot="5400000">
              <a:off x="3048857" y="2543605"/>
              <a:ext cx="171000" cy="109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81" name="Google Shape;1081;p141"/>
            <p:cNvSpPr/>
            <p:nvPr/>
          </p:nvSpPr>
          <p:spPr>
            <a:xfrm rot="-5400000">
              <a:off x="568855" y="2533319"/>
              <a:ext cx="5138700" cy="1017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
        <p:nvSpPr>
          <p:cNvPr id="1082" name="Google Shape;1082;p141"/>
          <p:cNvSpPr/>
          <p:nvPr/>
        </p:nvSpPr>
        <p:spPr>
          <a:xfrm>
            <a:off x="10420557" y="-3836"/>
            <a:ext cx="1772400" cy="6875100"/>
          </a:xfrm>
          <a:custGeom>
            <a:avLst/>
            <a:gdLst/>
            <a:ahLst/>
            <a:cxnLst/>
            <a:rect l="l" t="t" r="r" b="b"/>
            <a:pathLst>
              <a:path w="120000" h="120000" extrusionOk="0">
                <a:moveTo>
                  <a:pt x="0" y="55"/>
                </a:moveTo>
                <a:lnTo>
                  <a:pt x="120000" y="0"/>
                </a:lnTo>
                <a:cubicBezTo>
                  <a:pt x="119928" y="39926"/>
                  <a:pt x="119641" y="79963"/>
                  <a:pt x="119570" y="119889"/>
                </a:cubicBezTo>
                <a:lnTo>
                  <a:pt x="215" y="119999"/>
                </a:lnTo>
                <a:cubicBezTo>
                  <a:pt x="207" y="116854"/>
                  <a:pt x="170" y="72660"/>
                  <a:pt x="199" y="62503"/>
                </a:cubicBezTo>
                <a:cubicBezTo>
                  <a:pt x="3461" y="61533"/>
                  <a:pt x="5321" y="60979"/>
                  <a:pt x="8434" y="60201"/>
                </a:cubicBezTo>
                <a:cubicBezTo>
                  <a:pt x="5313" y="59535"/>
                  <a:pt x="4082" y="59070"/>
                  <a:pt x="175" y="58281"/>
                </a:cubicBezTo>
                <a:cubicBezTo>
                  <a:pt x="116" y="38027"/>
                  <a:pt x="58" y="20309"/>
                  <a:pt x="0" y="55"/>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83" name="Google Shape;1083;p141"/>
          <p:cNvSpPr txBox="1">
            <a:spLocks noGrp="1"/>
          </p:cNvSpPr>
          <p:nvPr>
            <p:ph type="title"/>
          </p:nvPr>
        </p:nvSpPr>
        <p:spPr>
          <a:xfrm>
            <a:off x="483603" y="4241913"/>
            <a:ext cx="3277500" cy="361200"/>
          </a:xfrm>
          <a:prstGeom prst="rect">
            <a:avLst/>
          </a:prstGeom>
          <a:noFill/>
          <a:ln>
            <a:noFill/>
          </a:ln>
        </p:spPr>
        <p:txBody>
          <a:bodyPr spcFirstLastPara="1" wrap="square" lIns="121900" tIns="121900" rIns="121900" bIns="121900" anchor="b" anchorCtr="0">
            <a:noAutofit/>
          </a:bodyPr>
          <a:lstStyle>
            <a:lvl1pPr marR="0" lvl="0" algn="ctr" rtl="0">
              <a:lnSpc>
                <a:spcPct val="110000"/>
              </a:lnSpc>
              <a:spcBef>
                <a:spcPts val="0"/>
              </a:spcBef>
              <a:spcAft>
                <a:spcPts val="0"/>
              </a:spcAft>
              <a:buClr>
                <a:schemeClr val="dk1"/>
              </a:buClr>
              <a:buSzPts val="2100"/>
              <a:buFont typeface="Georgia"/>
              <a:buNone/>
              <a:defRPr sz="21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84" name="Google Shape;1084;p141"/>
          <p:cNvSpPr txBox="1">
            <a:spLocks noGrp="1"/>
          </p:cNvSpPr>
          <p:nvPr>
            <p:ph type="body" idx="1"/>
          </p:nvPr>
        </p:nvSpPr>
        <p:spPr>
          <a:xfrm>
            <a:off x="415927" y="4923710"/>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085" name="Google Shape;1085;p14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86" name="Google Shape;1086;p141"/>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87" name="Google Shape;1087;p141"/>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Big Data &amp; Quantitative Analytics</a:t>
            </a:r>
            <a:endParaRPr sz="1900"/>
          </a:p>
        </p:txBody>
      </p:sp>
      <p:sp>
        <p:nvSpPr>
          <p:cNvPr id="1088" name="Google Shape;1088;p141"/>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200"/>
              <a:buFont typeface="Arial"/>
              <a:buNone/>
              <a:defRPr sz="8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89" name="Google Shape;1089;p141"/>
          <p:cNvSpPr txBox="1">
            <a:spLocks noGrp="1"/>
          </p:cNvSpPr>
          <p:nvPr>
            <p:ph type="body" idx="2"/>
          </p:nvPr>
        </p:nvSpPr>
        <p:spPr>
          <a:xfrm>
            <a:off x="4620651" y="513600"/>
            <a:ext cx="4968000" cy="7920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200"/>
              </a:spcBef>
              <a:spcAft>
                <a:spcPts val="0"/>
              </a:spcAft>
              <a:buClr>
                <a:schemeClr val="dk2"/>
              </a:buClr>
              <a:buSzPts val="1500"/>
              <a:buFont typeface="Arial"/>
              <a:buNone/>
              <a:defRPr sz="1500" b="0" i="0" u="none" strike="noStrike" cap="none">
                <a:solidFill>
                  <a:schemeClr val="dk2"/>
                </a:solidFill>
                <a:latin typeface="Georgia"/>
                <a:ea typeface="Georgia"/>
                <a:cs typeface="Georgia"/>
                <a:sym typeface="Georgia"/>
              </a:defRPr>
            </a:lvl1pPr>
            <a:lvl2pPr marL="914400" marR="0" lvl="1" indent="-228600" algn="l" rtl="0">
              <a:lnSpc>
                <a:spcPct val="110000"/>
              </a:lnSpc>
              <a:spcBef>
                <a:spcPts val="8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85750" algn="l" rtl="0">
              <a:lnSpc>
                <a:spcPct val="110000"/>
              </a:lnSpc>
              <a:spcBef>
                <a:spcPts val="8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0"/>
        <p:cNvGrpSpPr/>
        <p:nvPr/>
      </p:nvGrpSpPr>
      <p:grpSpPr>
        <a:xfrm>
          <a:off x="0" y="0"/>
          <a:ext cx="0" cy="0"/>
          <a:chOff x="0" y="0"/>
          <a:chExt cx="0" cy="0"/>
        </a:xfrm>
      </p:grpSpPr>
      <p:sp>
        <p:nvSpPr>
          <p:cNvPr id="1091" name="Google Shape;1091;p142"/>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2" name="Google Shape;1092;p142"/>
          <p:cNvSpPr txBox="1">
            <a:spLocks noGrp="1"/>
          </p:cNvSpPr>
          <p:nvPr>
            <p:ph type="body" idx="1"/>
          </p:nvPr>
        </p:nvSpPr>
        <p:spPr>
          <a:xfrm>
            <a:off x="40808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093" name="Google Shape;1093;p142"/>
          <p:cNvSpPr txBox="1">
            <a:spLocks noGrp="1"/>
          </p:cNvSpPr>
          <p:nvPr>
            <p:ph type="body" idx="2"/>
          </p:nvPr>
        </p:nvSpPr>
        <p:spPr>
          <a:xfrm>
            <a:off x="609684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94" name="Google Shape;1094;p14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95" name="Google Shape;1095;p142"/>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096" name="Google Shape;1096;p142"/>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ONLY 1">
  <p:cSld name="TITLE_ONLY 2">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12751" y="707135"/>
            <a:ext cx="11368800" cy="410400"/>
          </a:xfrm>
          <a:prstGeom prst="rect">
            <a:avLst/>
          </a:prstGeom>
          <a:noFill/>
          <a:ln>
            <a:noFill/>
          </a:ln>
        </p:spPr>
        <p:txBody>
          <a:bodyPr spcFirstLastPara="1" wrap="square" lIns="121875" tIns="121875" rIns="121875" bIns="121875" anchor="b" anchorCtr="0">
            <a:noAutofit/>
          </a:bodyPr>
          <a:lstStyle>
            <a:lvl1pPr marR="0" lvl="0" algn="l">
              <a:lnSpc>
                <a:spcPct val="100000"/>
              </a:lnSpc>
              <a:spcBef>
                <a:spcPts val="0"/>
              </a:spcBef>
              <a:spcAft>
                <a:spcPts val="0"/>
              </a:spcAft>
              <a:buClr>
                <a:srgbClr val="000000"/>
              </a:buClr>
              <a:buSzPts val="2700"/>
              <a:buFont typeface="Georgia"/>
              <a:buNone/>
              <a:defRPr sz="2700" b="0" i="0" u="none" strike="noStrike" cap="none">
                <a:solidFill>
                  <a:srgbClr val="000000"/>
                </a:solidFill>
                <a:latin typeface="Georgia"/>
                <a:ea typeface="Georgia"/>
                <a:cs typeface="Georgia"/>
                <a:sym typeface="Georgia"/>
              </a:defRPr>
            </a:lvl1pPr>
            <a:lvl2pPr marR="0" lvl="1"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82" name="Google Shape;82;p15"/>
          <p:cNvSpPr txBox="1">
            <a:spLocks noGrp="1"/>
          </p:cNvSpPr>
          <p:nvPr>
            <p:ph type="sldNum" idx="12"/>
          </p:nvPr>
        </p:nvSpPr>
        <p:spPr>
          <a:xfrm>
            <a:off x="11609918" y="6357341"/>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300">
              <a:solidFill>
                <a:srgbClr val="585858"/>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097"/>
        <p:cNvGrpSpPr/>
        <p:nvPr/>
      </p:nvGrpSpPr>
      <p:grpSpPr>
        <a:xfrm>
          <a:off x="0" y="0"/>
          <a:ext cx="0" cy="0"/>
          <a:chOff x="0" y="0"/>
          <a:chExt cx="0" cy="0"/>
        </a:xfrm>
      </p:grpSpPr>
      <p:sp>
        <p:nvSpPr>
          <p:cNvPr id="1098" name="Google Shape;1098;p143"/>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9" name="Google Shape;1099;p14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00" name="Google Shape;1100;p14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01" name="Google Shape;1101;p143"/>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02" name="Google Shape;1102;p143"/>
          <p:cNvSpPr txBox="1">
            <a:spLocks noGrp="1"/>
          </p:cNvSpPr>
          <p:nvPr>
            <p:ph type="body" idx="1"/>
          </p:nvPr>
        </p:nvSpPr>
        <p:spPr>
          <a:xfrm>
            <a:off x="8348471" y="2713405"/>
            <a:ext cx="308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03" name="Google Shape;1103;p143"/>
          <p:cNvSpPr txBox="1">
            <a:spLocks noGrp="1"/>
          </p:cNvSpPr>
          <p:nvPr>
            <p:ph type="body" idx="2"/>
          </p:nvPr>
        </p:nvSpPr>
        <p:spPr>
          <a:xfrm>
            <a:off x="4558853" y="2713405"/>
            <a:ext cx="308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04" name="Google Shape;1104;p143"/>
          <p:cNvSpPr txBox="1">
            <a:spLocks noGrp="1"/>
          </p:cNvSpPr>
          <p:nvPr>
            <p:ph type="body" idx="3"/>
          </p:nvPr>
        </p:nvSpPr>
        <p:spPr>
          <a:xfrm>
            <a:off x="745416" y="2713405"/>
            <a:ext cx="308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1105" name="Google Shape;1105;p143"/>
          <p:cNvCxnSpPr/>
          <p:nvPr/>
        </p:nvCxnSpPr>
        <p:spPr>
          <a:xfrm>
            <a:off x="7938559" y="1970885"/>
            <a:ext cx="0" cy="4097700"/>
          </a:xfrm>
          <a:prstGeom prst="straightConnector1">
            <a:avLst/>
          </a:prstGeom>
          <a:noFill/>
          <a:ln w="9525" cap="flat" cmpd="sng">
            <a:solidFill>
              <a:srgbClr val="CCCCCC"/>
            </a:solidFill>
            <a:prstDash val="solid"/>
            <a:round/>
            <a:headEnd type="none" w="sm" len="sm"/>
            <a:tailEnd type="none" w="sm" len="sm"/>
          </a:ln>
        </p:spPr>
      </p:cxnSp>
      <p:cxnSp>
        <p:nvCxnSpPr>
          <p:cNvPr id="1106" name="Google Shape;1106;p143"/>
          <p:cNvCxnSpPr/>
          <p:nvPr/>
        </p:nvCxnSpPr>
        <p:spPr>
          <a:xfrm>
            <a:off x="4244291" y="1970885"/>
            <a:ext cx="0" cy="4097700"/>
          </a:xfrm>
          <a:prstGeom prst="straightConnector1">
            <a:avLst/>
          </a:prstGeom>
          <a:noFill/>
          <a:ln w="9525" cap="flat" cmpd="sng">
            <a:solidFill>
              <a:srgbClr val="CCCCCC"/>
            </a:solidFill>
            <a:prstDash val="solid"/>
            <a:round/>
            <a:headEnd type="none" w="sm" len="sm"/>
            <a:tailEnd type="none" w="sm" len="sm"/>
          </a:ln>
        </p:spPr>
      </p:cxn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107"/>
        <p:cNvGrpSpPr/>
        <p:nvPr/>
      </p:nvGrpSpPr>
      <p:grpSpPr>
        <a:xfrm>
          <a:off x="0" y="0"/>
          <a:ext cx="0" cy="0"/>
          <a:chOff x="0" y="0"/>
          <a:chExt cx="0" cy="0"/>
        </a:xfrm>
      </p:grpSpPr>
      <p:sp>
        <p:nvSpPr>
          <p:cNvPr id="1108" name="Google Shape;1108;p144"/>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09" name="Google Shape;1109;p14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10" name="Google Shape;1110;p144"/>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11" name="Google Shape;1111;p144"/>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12" name="Google Shape;1112;p144"/>
          <p:cNvSpPr txBox="1">
            <a:spLocks noGrp="1"/>
          </p:cNvSpPr>
          <p:nvPr>
            <p:ph type="body" idx="1"/>
          </p:nvPr>
        </p:nvSpPr>
        <p:spPr>
          <a:xfrm>
            <a:off x="399531"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grpSp>
        <p:nvGrpSpPr>
          <p:cNvPr id="1113" name="Google Shape;1113;p144"/>
          <p:cNvGrpSpPr/>
          <p:nvPr/>
        </p:nvGrpSpPr>
        <p:grpSpPr>
          <a:xfrm>
            <a:off x="3153351" y="2355838"/>
            <a:ext cx="5848343" cy="3263518"/>
            <a:chOff x="2365072" y="1766923"/>
            <a:chExt cx="4386367" cy="2447700"/>
          </a:xfrm>
        </p:grpSpPr>
        <p:cxnSp>
          <p:nvCxnSpPr>
            <p:cNvPr id="1114" name="Google Shape;1114;p144"/>
            <p:cNvCxnSpPr/>
            <p:nvPr/>
          </p:nvCxnSpPr>
          <p:spPr>
            <a:xfrm>
              <a:off x="4558256"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1115" name="Google Shape;1115;p144"/>
            <p:cNvCxnSpPr/>
            <p:nvPr/>
          </p:nvCxnSpPr>
          <p:spPr>
            <a:xfrm>
              <a:off x="2365072"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1116" name="Google Shape;1116;p144"/>
            <p:cNvCxnSpPr/>
            <p:nvPr/>
          </p:nvCxnSpPr>
          <p:spPr>
            <a:xfrm>
              <a:off x="6751439" y="1766923"/>
              <a:ext cx="0" cy="2447700"/>
            </a:xfrm>
            <a:prstGeom prst="straightConnector1">
              <a:avLst/>
            </a:prstGeom>
            <a:noFill/>
            <a:ln w="9525" cap="flat" cmpd="sng">
              <a:solidFill>
                <a:srgbClr val="CCCCCC"/>
              </a:solidFill>
              <a:prstDash val="solid"/>
              <a:round/>
              <a:headEnd type="none" w="sm" len="sm"/>
              <a:tailEnd type="none" w="sm" len="sm"/>
            </a:ln>
          </p:spPr>
        </p:cxnSp>
      </p:grpSp>
      <p:sp>
        <p:nvSpPr>
          <p:cNvPr id="1117" name="Google Shape;1117;p144"/>
          <p:cNvSpPr txBox="1">
            <a:spLocks noGrp="1"/>
          </p:cNvSpPr>
          <p:nvPr>
            <p:ph type="body" idx="2"/>
          </p:nvPr>
        </p:nvSpPr>
        <p:spPr>
          <a:xfrm>
            <a:off x="3317587"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18" name="Google Shape;1118;p144"/>
          <p:cNvSpPr txBox="1">
            <a:spLocks noGrp="1"/>
          </p:cNvSpPr>
          <p:nvPr>
            <p:ph type="body" idx="3"/>
          </p:nvPr>
        </p:nvSpPr>
        <p:spPr>
          <a:xfrm>
            <a:off x="6235643"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19" name="Google Shape;1119;p144"/>
          <p:cNvSpPr txBox="1">
            <a:spLocks noGrp="1"/>
          </p:cNvSpPr>
          <p:nvPr>
            <p:ph type="body" idx="4"/>
          </p:nvPr>
        </p:nvSpPr>
        <p:spPr>
          <a:xfrm>
            <a:off x="9153700"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Six Content">
  <p:cSld name="Six Content">
    <p:spTree>
      <p:nvGrpSpPr>
        <p:cNvPr id="1" name="Shape 1120"/>
        <p:cNvGrpSpPr/>
        <p:nvPr/>
      </p:nvGrpSpPr>
      <p:grpSpPr>
        <a:xfrm>
          <a:off x="0" y="0"/>
          <a:ext cx="0" cy="0"/>
          <a:chOff x="0" y="0"/>
          <a:chExt cx="0" cy="0"/>
        </a:xfrm>
      </p:grpSpPr>
      <p:sp>
        <p:nvSpPr>
          <p:cNvPr id="1121" name="Google Shape;1121;p145"/>
          <p:cNvSpPr txBox="1">
            <a:spLocks noGrp="1"/>
          </p:cNvSpPr>
          <p:nvPr>
            <p:ph type="title"/>
          </p:nvPr>
        </p:nvSpPr>
        <p:spPr>
          <a:xfrm>
            <a:off x="412751" y="748173"/>
            <a:ext cx="11368800" cy="369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22" name="Google Shape;1122;p14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23" name="Google Shape;1123;p145"/>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24" name="Google Shape;1124;p145"/>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25" name="Google Shape;1125;p145"/>
          <p:cNvSpPr txBox="1">
            <a:spLocks noGrp="1"/>
          </p:cNvSpPr>
          <p:nvPr>
            <p:ph type="body" idx="1"/>
          </p:nvPr>
        </p:nvSpPr>
        <p:spPr>
          <a:xfrm>
            <a:off x="412751" y="1729789"/>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26" name="Google Shape;1126;p145"/>
          <p:cNvSpPr txBox="1">
            <a:spLocks noGrp="1"/>
          </p:cNvSpPr>
          <p:nvPr>
            <p:ph type="body" idx="2"/>
          </p:nvPr>
        </p:nvSpPr>
        <p:spPr>
          <a:xfrm>
            <a:off x="2325371" y="1729789"/>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27" name="Google Shape;1127;p145"/>
          <p:cNvSpPr txBox="1">
            <a:spLocks noGrp="1"/>
          </p:cNvSpPr>
          <p:nvPr>
            <p:ph type="body" idx="3"/>
          </p:nvPr>
        </p:nvSpPr>
        <p:spPr>
          <a:xfrm>
            <a:off x="4237991" y="1729789"/>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28" name="Google Shape;1128;p145"/>
          <p:cNvSpPr txBox="1">
            <a:spLocks noGrp="1"/>
          </p:cNvSpPr>
          <p:nvPr>
            <p:ph type="body" idx="4"/>
          </p:nvPr>
        </p:nvSpPr>
        <p:spPr>
          <a:xfrm>
            <a:off x="6150610" y="1729789"/>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29" name="Google Shape;1129;p145"/>
          <p:cNvSpPr txBox="1">
            <a:spLocks noGrp="1"/>
          </p:cNvSpPr>
          <p:nvPr>
            <p:ph type="body" idx="5"/>
          </p:nvPr>
        </p:nvSpPr>
        <p:spPr>
          <a:xfrm>
            <a:off x="8063231" y="1729789"/>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30" name="Google Shape;1130;p145"/>
          <p:cNvSpPr txBox="1">
            <a:spLocks noGrp="1"/>
          </p:cNvSpPr>
          <p:nvPr>
            <p:ph type="body" idx="6"/>
          </p:nvPr>
        </p:nvSpPr>
        <p:spPr>
          <a:xfrm>
            <a:off x="9975851" y="1729789"/>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Six Content with Focus">
  <p:cSld name="Six Content with Focus">
    <p:spTree>
      <p:nvGrpSpPr>
        <p:cNvPr id="1" name="Shape 1131"/>
        <p:cNvGrpSpPr/>
        <p:nvPr/>
      </p:nvGrpSpPr>
      <p:grpSpPr>
        <a:xfrm>
          <a:off x="0" y="0"/>
          <a:ext cx="0" cy="0"/>
          <a:chOff x="0" y="0"/>
          <a:chExt cx="0" cy="0"/>
        </a:xfrm>
      </p:grpSpPr>
      <p:sp>
        <p:nvSpPr>
          <p:cNvPr id="1132" name="Google Shape;1132;p146"/>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33" name="Google Shape;1133;p146"/>
          <p:cNvSpPr txBox="1">
            <a:spLocks noGrp="1"/>
          </p:cNvSpPr>
          <p:nvPr>
            <p:ph type="body" idx="1"/>
          </p:nvPr>
        </p:nvSpPr>
        <p:spPr>
          <a:xfrm>
            <a:off x="412751"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34" name="Google Shape;1134;p14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35" name="Google Shape;1135;p146"/>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36" name="Google Shape;1136;p146"/>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37" name="Google Shape;1137;p146"/>
          <p:cNvSpPr txBox="1">
            <a:spLocks noGrp="1"/>
          </p:cNvSpPr>
          <p:nvPr>
            <p:ph type="body" idx="2"/>
          </p:nvPr>
        </p:nvSpPr>
        <p:spPr>
          <a:xfrm>
            <a:off x="412751" y="5097991"/>
            <a:ext cx="35292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grpSp>
        <p:nvGrpSpPr>
          <p:cNvPr id="1138" name="Google Shape;1138;p146"/>
          <p:cNvGrpSpPr/>
          <p:nvPr/>
        </p:nvGrpSpPr>
        <p:grpSpPr>
          <a:xfrm>
            <a:off x="2264181" y="1705021"/>
            <a:ext cx="7663350" cy="3336717"/>
            <a:chOff x="1698178" y="1278798"/>
            <a:chExt cx="5747656" cy="2502600"/>
          </a:xfrm>
        </p:grpSpPr>
        <p:cxnSp>
          <p:nvCxnSpPr>
            <p:cNvPr id="1139" name="Google Shape;1139;p146"/>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0" name="Google Shape;1140;p146"/>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1" name="Google Shape;1141;p146"/>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2" name="Google Shape;1142;p146"/>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3" name="Google Shape;1143;p146"/>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grpSp>
        <p:nvGrpSpPr>
          <p:cNvPr id="1144" name="Google Shape;1144;p146"/>
          <p:cNvGrpSpPr/>
          <p:nvPr/>
        </p:nvGrpSpPr>
        <p:grpSpPr>
          <a:xfrm>
            <a:off x="2264181" y="5610053"/>
            <a:ext cx="7663350" cy="549821"/>
            <a:chOff x="1698178" y="1278798"/>
            <a:chExt cx="5747656" cy="2502600"/>
          </a:xfrm>
        </p:grpSpPr>
        <p:cxnSp>
          <p:nvCxnSpPr>
            <p:cNvPr id="1145" name="Google Shape;1145;p146"/>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6" name="Google Shape;1146;p146"/>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7" name="Google Shape;1147;p146"/>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8" name="Google Shape;1148;p146"/>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49" name="Google Shape;1149;p146"/>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sp>
        <p:nvSpPr>
          <p:cNvPr id="1150" name="Google Shape;1150;p146"/>
          <p:cNvSpPr txBox="1">
            <a:spLocks noGrp="1"/>
          </p:cNvSpPr>
          <p:nvPr>
            <p:ph type="body" idx="3"/>
          </p:nvPr>
        </p:nvSpPr>
        <p:spPr>
          <a:xfrm>
            <a:off x="723900" y="56733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1" name="Google Shape;1151;p146"/>
          <p:cNvSpPr txBox="1">
            <a:spLocks noGrp="1"/>
          </p:cNvSpPr>
          <p:nvPr>
            <p:ph type="body" idx="4"/>
          </p:nvPr>
        </p:nvSpPr>
        <p:spPr>
          <a:xfrm>
            <a:off x="2641619" y="56733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2" name="Google Shape;1152;p146"/>
          <p:cNvSpPr txBox="1">
            <a:spLocks noGrp="1"/>
          </p:cNvSpPr>
          <p:nvPr>
            <p:ph type="body" idx="5"/>
          </p:nvPr>
        </p:nvSpPr>
        <p:spPr>
          <a:xfrm>
            <a:off x="4559338" y="56733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3" name="Google Shape;1153;p146"/>
          <p:cNvSpPr txBox="1">
            <a:spLocks noGrp="1"/>
          </p:cNvSpPr>
          <p:nvPr>
            <p:ph type="body" idx="6"/>
          </p:nvPr>
        </p:nvSpPr>
        <p:spPr>
          <a:xfrm>
            <a:off x="6477056" y="56733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4" name="Google Shape;1154;p146"/>
          <p:cNvSpPr txBox="1">
            <a:spLocks noGrp="1"/>
          </p:cNvSpPr>
          <p:nvPr>
            <p:ph type="body" idx="7"/>
          </p:nvPr>
        </p:nvSpPr>
        <p:spPr>
          <a:xfrm>
            <a:off x="8394774" y="56733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5" name="Google Shape;1155;p146"/>
          <p:cNvSpPr txBox="1">
            <a:spLocks noGrp="1"/>
          </p:cNvSpPr>
          <p:nvPr>
            <p:ph type="body" idx="8"/>
          </p:nvPr>
        </p:nvSpPr>
        <p:spPr>
          <a:xfrm>
            <a:off x="10312495" y="5673333"/>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56" name="Google Shape;1156;p146"/>
          <p:cNvSpPr txBox="1">
            <a:spLocks noGrp="1"/>
          </p:cNvSpPr>
          <p:nvPr>
            <p:ph type="body" idx="9"/>
          </p:nvPr>
        </p:nvSpPr>
        <p:spPr>
          <a:xfrm>
            <a:off x="2326756"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57" name="Google Shape;1157;p146"/>
          <p:cNvSpPr txBox="1">
            <a:spLocks noGrp="1"/>
          </p:cNvSpPr>
          <p:nvPr>
            <p:ph type="body" idx="13"/>
          </p:nvPr>
        </p:nvSpPr>
        <p:spPr>
          <a:xfrm>
            <a:off x="4240761"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58" name="Google Shape;1158;p146"/>
          <p:cNvSpPr txBox="1">
            <a:spLocks noGrp="1"/>
          </p:cNvSpPr>
          <p:nvPr>
            <p:ph type="body" idx="14"/>
          </p:nvPr>
        </p:nvSpPr>
        <p:spPr>
          <a:xfrm>
            <a:off x="6154767"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59" name="Google Shape;1159;p146"/>
          <p:cNvSpPr txBox="1">
            <a:spLocks noGrp="1"/>
          </p:cNvSpPr>
          <p:nvPr>
            <p:ph type="body" idx="15"/>
          </p:nvPr>
        </p:nvSpPr>
        <p:spPr>
          <a:xfrm>
            <a:off x="806877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60" name="Google Shape;1160;p146"/>
          <p:cNvSpPr txBox="1">
            <a:spLocks noGrp="1"/>
          </p:cNvSpPr>
          <p:nvPr>
            <p:ph type="body" idx="16"/>
          </p:nvPr>
        </p:nvSpPr>
        <p:spPr>
          <a:xfrm>
            <a:off x="9982779"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61" name="Google Shape;1161;p146"/>
          <p:cNvSpPr txBox="1">
            <a:spLocks noGrp="1"/>
          </p:cNvSpPr>
          <p:nvPr>
            <p:ph type="body" idx="17"/>
          </p:nvPr>
        </p:nvSpPr>
        <p:spPr>
          <a:xfrm>
            <a:off x="503796" y="2635611"/>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2" name="Google Shape;1162;p146"/>
          <p:cNvSpPr txBox="1">
            <a:spLocks noGrp="1"/>
          </p:cNvSpPr>
          <p:nvPr>
            <p:ph type="body" idx="18"/>
          </p:nvPr>
        </p:nvSpPr>
        <p:spPr>
          <a:xfrm>
            <a:off x="2423427" y="2635611"/>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3" name="Google Shape;1163;p146"/>
          <p:cNvSpPr txBox="1">
            <a:spLocks noGrp="1"/>
          </p:cNvSpPr>
          <p:nvPr>
            <p:ph type="body" idx="19"/>
          </p:nvPr>
        </p:nvSpPr>
        <p:spPr>
          <a:xfrm>
            <a:off x="4343057" y="2635611"/>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4" name="Google Shape;1164;p146"/>
          <p:cNvSpPr txBox="1">
            <a:spLocks noGrp="1"/>
          </p:cNvSpPr>
          <p:nvPr>
            <p:ph type="body" idx="20"/>
          </p:nvPr>
        </p:nvSpPr>
        <p:spPr>
          <a:xfrm>
            <a:off x="6262688" y="2635611"/>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5" name="Google Shape;1165;p146"/>
          <p:cNvSpPr txBox="1">
            <a:spLocks noGrp="1"/>
          </p:cNvSpPr>
          <p:nvPr>
            <p:ph type="body" idx="21"/>
          </p:nvPr>
        </p:nvSpPr>
        <p:spPr>
          <a:xfrm>
            <a:off x="8182319" y="2635611"/>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66" name="Google Shape;1166;p146"/>
          <p:cNvSpPr txBox="1">
            <a:spLocks noGrp="1"/>
          </p:cNvSpPr>
          <p:nvPr>
            <p:ph type="body" idx="22"/>
          </p:nvPr>
        </p:nvSpPr>
        <p:spPr>
          <a:xfrm>
            <a:off x="10101947" y="2635611"/>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167" name="Google Shape;1167;p146"/>
          <p:cNvCxnSpPr/>
          <p:nvPr/>
        </p:nvCxnSpPr>
        <p:spPr>
          <a:xfrm>
            <a:off x="414055" y="5355017"/>
            <a:ext cx="11328900" cy="0"/>
          </a:xfrm>
          <a:prstGeom prst="straightConnector1">
            <a:avLst/>
          </a:prstGeom>
          <a:noFill/>
          <a:ln w="9525" cap="flat" cmpd="sng">
            <a:solidFill>
              <a:srgbClr val="CCCCCC"/>
            </a:solidFill>
            <a:prstDash val="solid"/>
            <a:round/>
            <a:headEnd type="none" w="sm" len="sm"/>
            <a:tailEnd type="none" w="sm" len="sm"/>
          </a:ln>
        </p:spPr>
      </p:cxnSp>
      <p:cxnSp>
        <p:nvCxnSpPr>
          <p:cNvPr id="1168" name="Google Shape;1168;p146"/>
          <p:cNvCxnSpPr/>
          <p:nvPr/>
        </p:nvCxnSpPr>
        <p:spPr>
          <a:xfrm>
            <a:off x="1138240" y="2476608"/>
            <a:ext cx="365100" cy="0"/>
          </a:xfrm>
          <a:prstGeom prst="straightConnector1">
            <a:avLst/>
          </a:prstGeom>
          <a:noFill/>
          <a:ln w="9525" cap="flat" cmpd="sng">
            <a:solidFill>
              <a:schemeClr val="dk2"/>
            </a:solidFill>
            <a:prstDash val="solid"/>
            <a:round/>
            <a:headEnd type="none" w="sm" len="sm"/>
            <a:tailEnd type="none" w="sm" len="sm"/>
          </a:ln>
        </p:spPr>
      </p:cxnSp>
      <p:cxnSp>
        <p:nvCxnSpPr>
          <p:cNvPr id="1169" name="Google Shape;1169;p146"/>
          <p:cNvCxnSpPr/>
          <p:nvPr/>
        </p:nvCxnSpPr>
        <p:spPr>
          <a:xfrm>
            <a:off x="3046791" y="2476609"/>
            <a:ext cx="365100" cy="0"/>
          </a:xfrm>
          <a:prstGeom prst="straightConnector1">
            <a:avLst/>
          </a:prstGeom>
          <a:noFill/>
          <a:ln w="9525" cap="flat" cmpd="sng">
            <a:solidFill>
              <a:schemeClr val="dk2"/>
            </a:solidFill>
            <a:prstDash val="solid"/>
            <a:round/>
            <a:headEnd type="none" w="sm" len="sm"/>
            <a:tailEnd type="none" w="sm" len="sm"/>
          </a:ln>
        </p:spPr>
      </p:cxnSp>
      <p:cxnSp>
        <p:nvCxnSpPr>
          <p:cNvPr id="1170" name="Google Shape;1170;p146"/>
          <p:cNvCxnSpPr/>
          <p:nvPr/>
        </p:nvCxnSpPr>
        <p:spPr>
          <a:xfrm>
            <a:off x="4955341" y="2476609"/>
            <a:ext cx="365100" cy="0"/>
          </a:xfrm>
          <a:prstGeom prst="straightConnector1">
            <a:avLst/>
          </a:prstGeom>
          <a:noFill/>
          <a:ln w="9525" cap="flat" cmpd="sng">
            <a:solidFill>
              <a:schemeClr val="dk2"/>
            </a:solidFill>
            <a:prstDash val="solid"/>
            <a:round/>
            <a:headEnd type="none" w="sm" len="sm"/>
            <a:tailEnd type="none" w="sm" len="sm"/>
          </a:ln>
        </p:spPr>
      </p:cxnSp>
      <p:cxnSp>
        <p:nvCxnSpPr>
          <p:cNvPr id="1171" name="Google Shape;1171;p146"/>
          <p:cNvCxnSpPr/>
          <p:nvPr/>
        </p:nvCxnSpPr>
        <p:spPr>
          <a:xfrm>
            <a:off x="6863892" y="2476609"/>
            <a:ext cx="365100" cy="0"/>
          </a:xfrm>
          <a:prstGeom prst="straightConnector1">
            <a:avLst/>
          </a:prstGeom>
          <a:noFill/>
          <a:ln w="9525" cap="flat" cmpd="sng">
            <a:solidFill>
              <a:schemeClr val="dk2"/>
            </a:solidFill>
            <a:prstDash val="solid"/>
            <a:round/>
            <a:headEnd type="none" w="sm" len="sm"/>
            <a:tailEnd type="none" w="sm" len="sm"/>
          </a:ln>
        </p:spPr>
      </p:cxnSp>
      <p:cxnSp>
        <p:nvCxnSpPr>
          <p:cNvPr id="1172" name="Google Shape;1172;p146"/>
          <p:cNvCxnSpPr/>
          <p:nvPr/>
        </p:nvCxnSpPr>
        <p:spPr>
          <a:xfrm>
            <a:off x="8772443" y="2478149"/>
            <a:ext cx="365100" cy="0"/>
          </a:xfrm>
          <a:prstGeom prst="straightConnector1">
            <a:avLst/>
          </a:prstGeom>
          <a:noFill/>
          <a:ln w="9525" cap="flat" cmpd="sng">
            <a:solidFill>
              <a:schemeClr val="dk2"/>
            </a:solidFill>
            <a:prstDash val="solid"/>
            <a:round/>
            <a:headEnd type="none" w="sm" len="sm"/>
            <a:tailEnd type="none" w="sm" len="sm"/>
          </a:ln>
        </p:spPr>
      </p:cxnSp>
      <p:cxnSp>
        <p:nvCxnSpPr>
          <p:cNvPr id="1173" name="Google Shape;1173;p146"/>
          <p:cNvCxnSpPr/>
          <p:nvPr/>
        </p:nvCxnSpPr>
        <p:spPr>
          <a:xfrm>
            <a:off x="10680996" y="2476607"/>
            <a:ext cx="3651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Six Content with Quotes">
  <p:cSld name="Six Content with Quotes">
    <p:spTree>
      <p:nvGrpSpPr>
        <p:cNvPr id="1" name="Shape 1174"/>
        <p:cNvGrpSpPr/>
        <p:nvPr/>
      </p:nvGrpSpPr>
      <p:grpSpPr>
        <a:xfrm>
          <a:off x="0" y="0"/>
          <a:ext cx="0" cy="0"/>
          <a:chOff x="0" y="0"/>
          <a:chExt cx="0" cy="0"/>
        </a:xfrm>
      </p:grpSpPr>
      <p:sp>
        <p:nvSpPr>
          <p:cNvPr id="1175" name="Google Shape;1175;p147"/>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6" name="Google Shape;1176;p147"/>
          <p:cNvSpPr txBox="1">
            <a:spLocks noGrp="1"/>
          </p:cNvSpPr>
          <p:nvPr>
            <p:ph type="body" idx="1"/>
          </p:nvPr>
        </p:nvSpPr>
        <p:spPr>
          <a:xfrm>
            <a:off x="412751"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77" name="Google Shape;1177;p147"/>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78" name="Google Shape;1178;p147"/>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179" name="Google Shape;1179;p147"/>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180" name="Google Shape;1180;p147"/>
          <p:cNvGrpSpPr/>
          <p:nvPr/>
        </p:nvGrpSpPr>
        <p:grpSpPr>
          <a:xfrm>
            <a:off x="2264181" y="1705071"/>
            <a:ext cx="7663350" cy="916702"/>
            <a:chOff x="1698178" y="1278798"/>
            <a:chExt cx="5747656" cy="2502600"/>
          </a:xfrm>
        </p:grpSpPr>
        <p:cxnSp>
          <p:nvCxnSpPr>
            <p:cNvPr id="1181" name="Google Shape;1181;p147"/>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82" name="Google Shape;1182;p147"/>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83" name="Google Shape;1183;p147"/>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84" name="Google Shape;1184;p147"/>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185" name="Google Shape;1185;p147"/>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sp>
        <p:nvSpPr>
          <p:cNvPr id="1186" name="Google Shape;1186;p147"/>
          <p:cNvSpPr txBox="1">
            <a:spLocks noGrp="1"/>
          </p:cNvSpPr>
          <p:nvPr>
            <p:ph type="body" idx="2"/>
          </p:nvPr>
        </p:nvSpPr>
        <p:spPr>
          <a:xfrm>
            <a:off x="2326756"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87" name="Google Shape;1187;p147"/>
          <p:cNvSpPr txBox="1">
            <a:spLocks noGrp="1"/>
          </p:cNvSpPr>
          <p:nvPr>
            <p:ph type="body" idx="3"/>
          </p:nvPr>
        </p:nvSpPr>
        <p:spPr>
          <a:xfrm>
            <a:off x="4240761"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88" name="Google Shape;1188;p147"/>
          <p:cNvSpPr txBox="1">
            <a:spLocks noGrp="1"/>
          </p:cNvSpPr>
          <p:nvPr>
            <p:ph type="body" idx="4"/>
          </p:nvPr>
        </p:nvSpPr>
        <p:spPr>
          <a:xfrm>
            <a:off x="6154767"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89" name="Google Shape;1189;p147"/>
          <p:cNvSpPr txBox="1">
            <a:spLocks noGrp="1"/>
          </p:cNvSpPr>
          <p:nvPr>
            <p:ph type="body" idx="5"/>
          </p:nvPr>
        </p:nvSpPr>
        <p:spPr>
          <a:xfrm>
            <a:off x="806877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90" name="Google Shape;1190;p147"/>
          <p:cNvSpPr txBox="1">
            <a:spLocks noGrp="1"/>
          </p:cNvSpPr>
          <p:nvPr>
            <p:ph type="body" idx="6"/>
          </p:nvPr>
        </p:nvSpPr>
        <p:spPr>
          <a:xfrm>
            <a:off x="9982779"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1191" name="Google Shape;1191;p147"/>
          <p:cNvCxnSpPr/>
          <p:nvPr/>
        </p:nvCxnSpPr>
        <p:spPr>
          <a:xfrm>
            <a:off x="6078440" y="3494143"/>
            <a:ext cx="0" cy="2656800"/>
          </a:xfrm>
          <a:prstGeom prst="straightConnector1">
            <a:avLst/>
          </a:prstGeom>
          <a:noFill/>
          <a:ln w="9525" cap="flat" cmpd="sng">
            <a:solidFill>
              <a:srgbClr val="CCCCCC"/>
            </a:solidFill>
            <a:prstDash val="solid"/>
            <a:round/>
            <a:headEnd type="none" w="sm" len="sm"/>
            <a:tailEnd type="none" w="sm" len="sm"/>
          </a:ln>
        </p:spPr>
      </p:cxnSp>
      <p:cxnSp>
        <p:nvCxnSpPr>
          <p:cNvPr id="1192" name="Google Shape;1192;p147"/>
          <p:cNvCxnSpPr/>
          <p:nvPr/>
        </p:nvCxnSpPr>
        <p:spPr>
          <a:xfrm>
            <a:off x="0" y="3038088"/>
            <a:ext cx="12192000" cy="0"/>
          </a:xfrm>
          <a:prstGeom prst="straightConnector1">
            <a:avLst/>
          </a:prstGeom>
          <a:noFill/>
          <a:ln w="9525" cap="flat" cmpd="sng">
            <a:solidFill>
              <a:srgbClr val="CCCCCC"/>
            </a:solidFill>
            <a:prstDash val="solid"/>
            <a:miter lim="800000"/>
            <a:headEnd type="none" w="sm" len="sm"/>
            <a:tailEnd type="none" w="sm" len="sm"/>
          </a:ln>
        </p:spPr>
      </p:cxnSp>
      <p:sp>
        <p:nvSpPr>
          <p:cNvPr id="1193" name="Google Shape;1193;p147"/>
          <p:cNvSpPr txBox="1">
            <a:spLocks noGrp="1"/>
          </p:cNvSpPr>
          <p:nvPr>
            <p:ph type="body" idx="7"/>
          </p:nvPr>
        </p:nvSpPr>
        <p:spPr>
          <a:xfrm>
            <a:off x="1450535" y="551284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194" name="Google Shape;1194;p147"/>
          <p:cNvSpPr txBox="1">
            <a:spLocks noGrp="1"/>
          </p:cNvSpPr>
          <p:nvPr>
            <p:ph type="body" idx="8"/>
          </p:nvPr>
        </p:nvSpPr>
        <p:spPr>
          <a:xfrm>
            <a:off x="7363196" y="551284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195" name="Google Shape;1195;p147"/>
          <p:cNvSpPr txBox="1">
            <a:spLocks noGrp="1"/>
          </p:cNvSpPr>
          <p:nvPr>
            <p:ph type="body" idx="9"/>
          </p:nvPr>
        </p:nvSpPr>
        <p:spPr>
          <a:xfrm>
            <a:off x="999195" y="4968186"/>
            <a:ext cx="4162800" cy="246300"/>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196" name="Google Shape;1196;p147"/>
          <p:cNvSpPr txBox="1">
            <a:spLocks noGrp="1"/>
          </p:cNvSpPr>
          <p:nvPr>
            <p:ph type="body" idx="13"/>
          </p:nvPr>
        </p:nvSpPr>
        <p:spPr>
          <a:xfrm>
            <a:off x="6729426" y="4845076"/>
            <a:ext cx="4527600" cy="369300"/>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00000"/>
              </a:lnSpc>
              <a:spcBef>
                <a:spcPts val="500"/>
              </a:spcBef>
              <a:spcAft>
                <a:spcPts val="0"/>
              </a:spcAft>
              <a:buClr>
                <a:schemeClr val="lt2"/>
              </a:buClr>
              <a:buSzPts val="2400"/>
              <a:buFont typeface="Arial"/>
              <a:buNone/>
              <a:defRPr sz="24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hree Content with Exhibits">
  <p:cSld name="Three Content with Exhibits">
    <p:spTree>
      <p:nvGrpSpPr>
        <p:cNvPr id="1" name="Shape 1197"/>
        <p:cNvGrpSpPr/>
        <p:nvPr/>
      </p:nvGrpSpPr>
      <p:grpSpPr>
        <a:xfrm>
          <a:off x="0" y="0"/>
          <a:ext cx="0" cy="0"/>
          <a:chOff x="0" y="0"/>
          <a:chExt cx="0" cy="0"/>
        </a:xfrm>
      </p:grpSpPr>
      <p:sp>
        <p:nvSpPr>
          <p:cNvPr id="1198" name="Google Shape;1198;p148"/>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99" name="Google Shape;1199;p14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00" name="Google Shape;1200;p148"/>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01" name="Google Shape;1201;p148"/>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202" name="Google Shape;1202;p148"/>
          <p:cNvCxnSpPr/>
          <p:nvPr/>
        </p:nvCxnSpPr>
        <p:spPr>
          <a:xfrm>
            <a:off x="6096000" y="1798297"/>
            <a:ext cx="0" cy="2336100"/>
          </a:xfrm>
          <a:prstGeom prst="straightConnector1">
            <a:avLst/>
          </a:prstGeom>
          <a:noFill/>
          <a:ln w="9525" cap="flat" cmpd="sng">
            <a:solidFill>
              <a:srgbClr val="CCCCCC"/>
            </a:solidFill>
            <a:prstDash val="solid"/>
            <a:round/>
            <a:headEnd type="none" w="sm" len="sm"/>
            <a:tailEnd type="none" w="sm" len="sm"/>
          </a:ln>
        </p:spPr>
      </p:cxnSp>
      <p:sp>
        <p:nvSpPr>
          <p:cNvPr id="1203" name="Google Shape;1203;p148"/>
          <p:cNvSpPr txBox="1">
            <a:spLocks noGrp="1"/>
          </p:cNvSpPr>
          <p:nvPr>
            <p:ph type="body" idx="1"/>
          </p:nvPr>
        </p:nvSpPr>
        <p:spPr>
          <a:xfrm>
            <a:off x="7418196" y="3544404"/>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204" name="Google Shape;1204;p148"/>
          <p:cNvSpPr txBox="1">
            <a:spLocks noGrp="1"/>
          </p:cNvSpPr>
          <p:nvPr>
            <p:ph type="body" idx="2"/>
          </p:nvPr>
        </p:nvSpPr>
        <p:spPr>
          <a:xfrm>
            <a:off x="6784426" y="3064345"/>
            <a:ext cx="4527600" cy="270900"/>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1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05" name="Google Shape;1205;p148"/>
          <p:cNvSpPr txBox="1">
            <a:spLocks noGrp="1"/>
          </p:cNvSpPr>
          <p:nvPr>
            <p:ph type="body" idx="3"/>
          </p:nvPr>
        </p:nvSpPr>
        <p:spPr>
          <a:xfrm>
            <a:off x="421200" y="1741300"/>
            <a:ext cx="5463300" cy="695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228600" algn="l" rtl="0">
              <a:lnSpc>
                <a:spcPct val="110000"/>
              </a:lnSpc>
              <a:spcBef>
                <a:spcPts val="1600"/>
              </a:spcBef>
              <a:spcAft>
                <a:spcPts val="0"/>
              </a:spcAft>
              <a:buClr>
                <a:schemeClr val="lt2"/>
              </a:buClr>
              <a:buSzPts val="1200"/>
              <a:buFont typeface="Noto Sans Symbols"/>
              <a:buNone/>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206" name="Google Shape;1206;p148"/>
          <p:cNvCxnSpPr/>
          <p:nvPr/>
        </p:nvCxnSpPr>
        <p:spPr>
          <a:xfrm>
            <a:off x="522515" y="4464290"/>
            <a:ext cx="11128800" cy="0"/>
          </a:xfrm>
          <a:prstGeom prst="straightConnector1">
            <a:avLst/>
          </a:prstGeom>
          <a:noFill/>
          <a:ln w="9525" cap="flat" cmpd="sng">
            <a:solidFill>
              <a:srgbClr val="CCCCCC"/>
            </a:solidFill>
            <a:prstDash val="solid"/>
            <a:round/>
            <a:headEnd type="none" w="sm" len="sm"/>
            <a:tailEnd type="none" w="sm" len="sm"/>
          </a:ln>
        </p:spPr>
      </p:cxn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Quadrant">
  <p:cSld name="Quadrant">
    <p:spTree>
      <p:nvGrpSpPr>
        <p:cNvPr id="1" name="Shape 1207"/>
        <p:cNvGrpSpPr/>
        <p:nvPr/>
      </p:nvGrpSpPr>
      <p:grpSpPr>
        <a:xfrm>
          <a:off x="0" y="0"/>
          <a:ext cx="0" cy="0"/>
          <a:chOff x="0" y="0"/>
          <a:chExt cx="0" cy="0"/>
        </a:xfrm>
      </p:grpSpPr>
      <p:sp>
        <p:nvSpPr>
          <p:cNvPr id="1208" name="Google Shape;1208;p149"/>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09" name="Google Shape;1209;p149"/>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10" name="Google Shape;1210;p149"/>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11" name="Google Shape;1211;p149"/>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12" name="Google Shape;1212;p149"/>
          <p:cNvSpPr txBox="1">
            <a:spLocks noGrp="1"/>
          </p:cNvSpPr>
          <p:nvPr>
            <p:ph type="body" idx="1"/>
          </p:nvPr>
        </p:nvSpPr>
        <p:spPr>
          <a:xfrm>
            <a:off x="639787" y="227880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1213" name="Google Shape;1213;p149"/>
          <p:cNvCxnSpPr/>
          <p:nvPr/>
        </p:nvCxnSpPr>
        <p:spPr>
          <a:xfrm>
            <a:off x="6077674" y="2044231"/>
            <a:ext cx="0" cy="4097700"/>
          </a:xfrm>
          <a:prstGeom prst="straightConnector1">
            <a:avLst/>
          </a:prstGeom>
          <a:noFill/>
          <a:ln w="9525" cap="flat" cmpd="sng">
            <a:solidFill>
              <a:srgbClr val="CCCCCC"/>
            </a:solidFill>
            <a:prstDash val="solid"/>
            <a:round/>
            <a:headEnd type="none" w="sm" len="sm"/>
            <a:tailEnd type="none" w="sm" len="sm"/>
          </a:ln>
        </p:spPr>
      </p:cxnSp>
      <p:cxnSp>
        <p:nvCxnSpPr>
          <p:cNvPr id="1214" name="Google Shape;1214;p149"/>
          <p:cNvCxnSpPr/>
          <p:nvPr/>
        </p:nvCxnSpPr>
        <p:spPr>
          <a:xfrm>
            <a:off x="6589116" y="4093033"/>
            <a:ext cx="4968300" cy="0"/>
          </a:xfrm>
          <a:prstGeom prst="straightConnector1">
            <a:avLst/>
          </a:prstGeom>
          <a:noFill/>
          <a:ln w="9525" cap="flat" cmpd="sng">
            <a:solidFill>
              <a:srgbClr val="CCCCCC"/>
            </a:solidFill>
            <a:prstDash val="solid"/>
            <a:round/>
            <a:headEnd type="none" w="sm" len="sm"/>
            <a:tailEnd type="none" w="sm" len="sm"/>
          </a:ln>
        </p:spPr>
      </p:cxnSp>
      <p:cxnSp>
        <p:nvCxnSpPr>
          <p:cNvPr id="1215" name="Google Shape;1215;p149"/>
          <p:cNvCxnSpPr/>
          <p:nvPr/>
        </p:nvCxnSpPr>
        <p:spPr>
          <a:xfrm>
            <a:off x="715041" y="4093033"/>
            <a:ext cx="4968300" cy="0"/>
          </a:xfrm>
          <a:prstGeom prst="straightConnector1">
            <a:avLst/>
          </a:prstGeom>
          <a:noFill/>
          <a:ln w="9525" cap="flat" cmpd="sng">
            <a:solidFill>
              <a:srgbClr val="CCCCCC"/>
            </a:solidFill>
            <a:prstDash val="solid"/>
            <a:round/>
            <a:headEnd type="none" w="sm" len="sm"/>
            <a:tailEnd type="none" w="sm" len="sm"/>
          </a:ln>
        </p:spPr>
      </p:cxnSp>
      <p:sp>
        <p:nvSpPr>
          <p:cNvPr id="1216" name="Google Shape;1216;p149"/>
          <p:cNvSpPr txBox="1">
            <a:spLocks noGrp="1"/>
          </p:cNvSpPr>
          <p:nvPr>
            <p:ph type="body" idx="2"/>
          </p:nvPr>
        </p:nvSpPr>
        <p:spPr>
          <a:xfrm>
            <a:off x="1569264" y="323368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217" name="Google Shape;1217;p149"/>
          <p:cNvSpPr txBox="1">
            <a:spLocks noGrp="1"/>
          </p:cNvSpPr>
          <p:nvPr>
            <p:ph type="body" idx="3"/>
          </p:nvPr>
        </p:nvSpPr>
        <p:spPr>
          <a:xfrm>
            <a:off x="6513861" y="227880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218" name="Google Shape;1218;p149"/>
          <p:cNvSpPr txBox="1">
            <a:spLocks noGrp="1"/>
          </p:cNvSpPr>
          <p:nvPr>
            <p:ph type="body" idx="4"/>
          </p:nvPr>
        </p:nvSpPr>
        <p:spPr>
          <a:xfrm>
            <a:off x="7443339" y="323368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219" name="Google Shape;1219;p149"/>
          <p:cNvSpPr txBox="1">
            <a:spLocks noGrp="1"/>
          </p:cNvSpPr>
          <p:nvPr>
            <p:ph type="body" idx="5"/>
          </p:nvPr>
        </p:nvSpPr>
        <p:spPr>
          <a:xfrm>
            <a:off x="639787" y="465303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220" name="Google Shape;1220;p149"/>
          <p:cNvSpPr txBox="1">
            <a:spLocks noGrp="1"/>
          </p:cNvSpPr>
          <p:nvPr>
            <p:ph type="body" idx="6"/>
          </p:nvPr>
        </p:nvSpPr>
        <p:spPr>
          <a:xfrm>
            <a:off x="1569264" y="56079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221" name="Google Shape;1221;p149"/>
          <p:cNvSpPr txBox="1">
            <a:spLocks noGrp="1"/>
          </p:cNvSpPr>
          <p:nvPr>
            <p:ph type="body" idx="7"/>
          </p:nvPr>
        </p:nvSpPr>
        <p:spPr>
          <a:xfrm>
            <a:off x="6513861" y="465303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222" name="Google Shape;1222;p149"/>
          <p:cNvSpPr txBox="1">
            <a:spLocks noGrp="1"/>
          </p:cNvSpPr>
          <p:nvPr>
            <p:ph type="body" idx="8"/>
          </p:nvPr>
        </p:nvSpPr>
        <p:spPr>
          <a:xfrm>
            <a:off x="7443339" y="56079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23"/>
        <p:cNvGrpSpPr/>
        <p:nvPr/>
      </p:nvGrpSpPr>
      <p:grpSpPr>
        <a:xfrm>
          <a:off x="0" y="0"/>
          <a:ext cx="0" cy="0"/>
          <a:chOff x="0" y="0"/>
          <a:chExt cx="0" cy="0"/>
        </a:xfrm>
      </p:grpSpPr>
      <p:sp>
        <p:nvSpPr>
          <p:cNvPr id="1224" name="Google Shape;1224;p150"/>
          <p:cNvSpPr txBox="1">
            <a:spLocks noGrp="1"/>
          </p:cNvSpPr>
          <p:nvPr>
            <p:ph type="title"/>
          </p:nvPr>
        </p:nvSpPr>
        <p:spPr>
          <a:xfrm>
            <a:off x="412749" y="748173"/>
            <a:ext cx="11366400" cy="369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25" name="Google Shape;1225;p150"/>
          <p:cNvSpPr txBox="1">
            <a:spLocks noGrp="1"/>
          </p:cNvSpPr>
          <p:nvPr>
            <p:ph type="body" idx="1"/>
          </p:nvPr>
        </p:nvSpPr>
        <p:spPr>
          <a:xfrm>
            <a:off x="412749" y="2379359"/>
            <a:ext cx="5234100" cy="114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226" name="Google Shape;1226;p150"/>
          <p:cNvSpPr txBox="1">
            <a:spLocks noGrp="1"/>
          </p:cNvSpPr>
          <p:nvPr>
            <p:ph type="body" idx="2"/>
          </p:nvPr>
        </p:nvSpPr>
        <p:spPr>
          <a:xfrm>
            <a:off x="6532536" y="1869683"/>
            <a:ext cx="5235900" cy="3159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10000"/>
              </a:lnSpc>
              <a:spcBef>
                <a:spcPts val="2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chemeClr val="lt2"/>
              </a:buClr>
              <a:buSzPts val="2700"/>
              <a:buFont typeface="Noto Sans Symbols"/>
              <a:buNone/>
              <a:defRPr sz="2700" b="1" i="0" u="none" strike="noStrike" cap="none">
                <a:solidFill>
                  <a:schemeClr val="lt2"/>
                </a:solidFill>
                <a:latin typeface="Arial"/>
                <a:ea typeface="Arial"/>
                <a:cs typeface="Arial"/>
                <a:sym typeface="Arial"/>
              </a:defRPr>
            </a:lvl2pPr>
            <a:lvl3pPr marL="1371600" marR="0" lvl="2" indent="-228600" algn="l" rtl="0">
              <a:lnSpc>
                <a:spcPct val="10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3pPr>
            <a:lvl4pPr marL="1828800" marR="0" lvl="3"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4pPr>
            <a:lvl5pPr marL="2286000" marR="0" lvl="4"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9pPr>
          </a:lstStyle>
          <a:p>
            <a:endParaRPr/>
          </a:p>
        </p:txBody>
      </p:sp>
      <p:sp>
        <p:nvSpPr>
          <p:cNvPr id="1227" name="Google Shape;1227;p150"/>
          <p:cNvSpPr txBox="1">
            <a:spLocks noGrp="1"/>
          </p:cNvSpPr>
          <p:nvPr>
            <p:ph type="body" idx="3"/>
          </p:nvPr>
        </p:nvSpPr>
        <p:spPr>
          <a:xfrm>
            <a:off x="6532536" y="2385708"/>
            <a:ext cx="52359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28" name="Google Shape;1228;p15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29" name="Google Shape;1229;p150"/>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30" name="Google Shape;1230;p150"/>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1" name="Google Shape;1231;p150"/>
          <p:cNvSpPr txBox="1">
            <a:spLocks noGrp="1"/>
          </p:cNvSpPr>
          <p:nvPr>
            <p:ph type="body" idx="4"/>
          </p:nvPr>
        </p:nvSpPr>
        <p:spPr>
          <a:xfrm>
            <a:off x="419100" y="1869683"/>
            <a:ext cx="5235900" cy="3159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10000"/>
              </a:lnSpc>
              <a:spcBef>
                <a:spcPts val="2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chemeClr val="lt2"/>
              </a:buClr>
              <a:buSzPts val="2700"/>
              <a:buFont typeface="Noto Sans Symbols"/>
              <a:buNone/>
              <a:defRPr sz="2700" b="1" i="0" u="none" strike="noStrike" cap="none">
                <a:solidFill>
                  <a:schemeClr val="lt2"/>
                </a:solidFill>
                <a:latin typeface="Arial"/>
                <a:ea typeface="Arial"/>
                <a:cs typeface="Arial"/>
                <a:sym typeface="Arial"/>
              </a:defRPr>
            </a:lvl2pPr>
            <a:lvl3pPr marL="1371600" marR="0" lvl="2" indent="-228600" algn="l" rtl="0">
              <a:lnSpc>
                <a:spcPct val="10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3pPr>
            <a:lvl4pPr marL="1828800" marR="0" lvl="3"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4pPr>
            <a:lvl5pPr marL="2286000" marR="0" lvl="4"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omparison Left_Image Right">
  <p:cSld name="Comparison Left_Image Right">
    <p:spTree>
      <p:nvGrpSpPr>
        <p:cNvPr id="1" name="Shape 1232"/>
        <p:cNvGrpSpPr/>
        <p:nvPr/>
      </p:nvGrpSpPr>
      <p:grpSpPr>
        <a:xfrm>
          <a:off x="0" y="0"/>
          <a:ext cx="0" cy="0"/>
          <a:chOff x="0" y="0"/>
          <a:chExt cx="0" cy="0"/>
        </a:xfrm>
      </p:grpSpPr>
      <p:sp>
        <p:nvSpPr>
          <p:cNvPr id="1233" name="Google Shape;1233;p151"/>
          <p:cNvSpPr txBox="1">
            <a:spLocks noGrp="1"/>
          </p:cNvSpPr>
          <p:nvPr>
            <p:ph type="title"/>
          </p:nvPr>
        </p:nvSpPr>
        <p:spPr>
          <a:xfrm>
            <a:off x="412749" y="707136"/>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34" name="Google Shape;1234;p151"/>
          <p:cNvSpPr txBox="1">
            <a:spLocks noGrp="1"/>
          </p:cNvSpPr>
          <p:nvPr>
            <p:ph type="body" idx="1"/>
          </p:nvPr>
        </p:nvSpPr>
        <p:spPr>
          <a:xfrm>
            <a:off x="412749" y="1703148"/>
            <a:ext cx="52341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00000"/>
              </a:lnSpc>
              <a:spcBef>
                <a:spcPts val="5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35" name="Google Shape;1235;p151"/>
          <p:cNvSpPr txBox="1">
            <a:spLocks noGrp="1"/>
          </p:cNvSpPr>
          <p:nvPr>
            <p:ph type="body" idx="2"/>
          </p:nvPr>
        </p:nvSpPr>
        <p:spPr>
          <a:xfrm>
            <a:off x="412749" y="2379359"/>
            <a:ext cx="52341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36" name="Google Shape;1236;p15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37" name="Google Shape;1237;p151"/>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38" name="Google Shape;1238;p151"/>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9" name="Google Shape;1239;p151"/>
          <p:cNvSpPr>
            <a:spLocks noGrp="1"/>
          </p:cNvSpPr>
          <p:nvPr>
            <p:ph type="pic" idx="3"/>
          </p:nvPr>
        </p:nvSpPr>
        <p:spPr>
          <a:xfrm>
            <a:off x="6187017" y="1742864"/>
            <a:ext cx="5592300" cy="4252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0"/>
        <p:cNvGrpSpPr/>
        <p:nvPr/>
      </p:nvGrpSpPr>
      <p:grpSpPr>
        <a:xfrm>
          <a:off x="0" y="0"/>
          <a:ext cx="0" cy="0"/>
          <a:chOff x="0" y="0"/>
          <a:chExt cx="0" cy="0"/>
        </a:xfrm>
      </p:grpSpPr>
      <p:sp>
        <p:nvSpPr>
          <p:cNvPr id="1241" name="Google Shape;1241;p152"/>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42" name="Google Shape;1242;p15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43" name="Google Shape;1243;p152"/>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44" name="Google Shape;1244;p152"/>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83"/>
        <p:cNvGrpSpPr/>
        <p:nvPr/>
      </p:nvGrpSpPr>
      <p:grpSpPr>
        <a:xfrm>
          <a:off x="0" y="0"/>
          <a:ext cx="0" cy="0"/>
          <a:chOff x="0" y="0"/>
          <a:chExt cx="0" cy="0"/>
        </a:xfrm>
      </p:grpSpPr>
      <p:sp>
        <p:nvSpPr>
          <p:cNvPr id="84" name="Google Shape;84;p16"/>
          <p:cNvSpPr/>
          <p:nvPr/>
        </p:nvSpPr>
        <p:spPr>
          <a:xfrm>
            <a:off x="0" y="4940854"/>
            <a:ext cx="12192000" cy="1917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16"/>
          <p:cNvSpPr txBox="1">
            <a:spLocks noGrp="1"/>
          </p:cNvSpPr>
          <p:nvPr>
            <p:ph type="ctrTitle"/>
          </p:nvPr>
        </p:nvSpPr>
        <p:spPr>
          <a:xfrm>
            <a:off x="442914" y="428625"/>
            <a:ext cx="5473800" cy="2428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5800"/>
              <a:buFont typeface="Georgia"/>
              <a:buNone/>
              <a:defRPr sz="58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6" name="Google Shape;86;p1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16"/>
          <p:cNvSpPr txBox="1">
            <a:spLocks noGrp="1"/>
          </p:cNvSpPr>
          <p:nvPr>
            <p:ph type="body" idx="1"/>
          </p:nvPr>
        </p:nvSpPr>
        <p:spPr>
          <a:xfrm>
            <a:off x="442912" y="5259600"/>
            <a:ext cx="11306100" cy="1451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88" name="Google Shape;88;p16"/>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16"/>
          <p:cNvSpPr txBox="1"/>
          <p:nvPr/>
        </p:nvSpPr>
        <p:spPr>
          <a:xfrm>
            <a:off x="442913" y="4400548"/>
            <a:ext cx="54738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pwc.com</a:t>
            </a:r>
            <a:endParaRPr sz="12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245"/>
        <p:cNvGrpSpPr/>
        <p:nvPr/>
      </p:nvGrpSpPr>
      <p:grpSpPr>
        <a:xfrm>
          <a:off x="0" y="0"/>
          <a:ext cx="0" cy="0"/>
          <a:chOff x="0" y="0"/>
          <a:chExt cx="0" cy="0"/>
        </a:xfrm>
      </p:grpSpPr>
      <p:sp>
        <p:nvSpPr>
          <p:cNvPr id="1246" name="Google Shape;1246;p153"/>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247" name="Google Shape;1247;p153"/>
          <p:cNvSpPr txBox="1">
            <a:spLocks noGrp="1"/>
          </p:cNvSpPr>
          <p:nvPr>
            <p:ph type="title"/>
          </p:nvPr>
        </p:nvSpPr>
        <p:spPr>
          <a:xfrm>
            <a:off x="412749" y="518649"/>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48" name="Google Shape;1248;p15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49" name="Google Shape;1249;p15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50" name="Google Shape;1250;p153"/>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51" name="Google Shape;1251;p153"/>
          <p:cNvSpPr txBox="1">
            <a:spLocks noGrp="1"/>
          </p:cNvSpPr>
          <p:nvPr>
            <p:ph type="body" idx="1"/>
          </p:nvPr>
        </p:nvSpPr>
        <p:spPr>
          <a:xfrm>
            <a:off x="412751" y="4990008"/>
            <a:ext cx="62697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52" name="Google Shape;1252;p153"/>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
              <a:buFont typeface="Arial"/>
              <a:buNone/>
            </a:pPr>
            <a:r>
              <a:rPr lang="en-GB" sz="800" b="0" i="0" u="none" strike="noStrike" cap="none">
                <a:solidFill>
                  <a:srgbClr val="000000"/>
                </a:solidFill>
                <a:latin typeface="Arial"/>
                <a:ea typeface="Arial"/>
                <a:cs typeface="Arial"/>
                <a:sym typeface="Arial"/>
              </a:rPr>
              <a:t>Big Data &amp; Quantitative Analytics</a:t>
            </a:r>
            <a:endParaRPr sz="190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Gallery 1">
  <p:cSld name="Gallery 1">
    <p:spTree>
      <p:nvGrpSpPr>
        <p:cNvPr id="1" name="Shape 1253"/>
        <p:cNvGrpSpPr/>
        <p:nvPr/>
      </p:nvGrpSpPr>
      <p:grpSpPr>
        <a:xfrm>
          <a:off x="0" y="0"/>
          <a:ext cx="0" cy="0"/>
          <a:chOff x="0" y="0"/>
          <a:chExt cx="0" cy="0"/>
        </a:xfrm>
      </p:grpSpPr>
      <p:sp>
        <p:nvSpPr>
          <p:cNvPr id="1254" name="Google Shape;1254;p15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55" name="Google Shape;1255;p154"/>
          <p:cNvSpPr/>
          <p:nvPr/>
        </p:nvSpPr>
        <p:spPr>
          <a:xfrm rot="-5400000">
            <a:off x="-763865" y="3362724"/>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6"/>
        <p:cNvGrpSpPr/>
        <p:nvPr/>
      </p:nvGrpSpPr>
      <p:grpSpPr>
        <a:xfrm>
          <a:off x="0" y="0"/>
          <a:ext cx="0" cy="0"/>
          <a:chOff x="0" y="0"/>
          <a:chExt cx="0" cy="0"/>
        </a:xfrm>
      </p:grpSpPr>
      <p:sp>
        <p:nvSpPr>
          <p:cNvPr id="1257" name="Google Shape;1257;p15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58" name="Google Shape;1258;p155"/>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59" name="Google Shape;1259;p155"/>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_COVER ONLY">
  <p:cSld name="1__COVER ONLY">
    <p:bg>
      <p:bgPr>
        <a:solidFill>
          <a:schemeClr val="lt1"/>
        </a:solidFill>
        <a:effectLst/>
      </p:bgPr>
    </p:bg>
    <p:spTree>
      <p:nvGrpSpPr>
        <p:cNvPr id="1" name="Shape 1268"/>
        <p:cNvGrpSpPr/>
        <p:nvPr/>
      </p:nvGrpSpPr>
      <p:grpSpPr>
        <a:xfrm>
          <a:off x="0" y="0"/>
          <a:ext cx="0" cy="0"/>
          <a:chOff x="0" y="0"/>
          <a:chExt cx="0" cy="0"/>
        </a:xfrm>
      </p:grpSpPr>
      <p:grpSp>
        <p:nvGrpSpPr>
          <p:cNvPr id="1269" name="Google Shape;1269;p157"/>
          <p:cNvGrpSpPr/>
          <p:nvPr/>
        </p:nvGrpSpPr>
        <p:grpSpPr>
          <a:xfrm>
            <a:off x="-4463" y="1331117"/>
            <a:ext cx="12188440" cy="139520"/>
            <a:chOff x="-3347" y="998362"/>
            <a:chExt cx="9141559" cy="104643"/>
          </a:xfrm>
        </p:grpSpPr>
        <p:sp>
          <p:nvSpPr>
            <p:cNvPr id="1270" name="Google Shape;1270;p157"/>
            <p:cNvSpPr/>
            <p:nvPr/>
          </p:nvSpPr>
          <p:spPr>
            <a:xfrm rot="10800000" flipH="1">
              <a:off x="976383" y="998362"/>
              <a:ext cx="200100" cy="97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271" name="Google Shape;1271;p157"/>
            <p:cNvSpPr/>
            <p:nvPr/>
          </p:nvSpPr>
          <p:spPr>
            <a:xfrm>
              <a:off x="-3347" y="1004580"/>
              <a:ext cx="9141559" cy="984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1272" name="Google Shape;1272;p157"/>
          <p:cNvSpPr txBox="1">
            <a:spLocks noGrp="1"/>
          </p:cNvSpPr>
          <p:nvPr>
            <p:ph type="ftr" idx="11"/>
          </p:nvPr>
        </p:nvSpPr>
        <p:spPr>
          <a:xfrm>
            <a:off x="412751" y="6114276"/>
            <a:ext cx="11368500" cy="369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3" name="Google Shape;1273;p157"/>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74" name="Google Shape;1274;p157"/>
          <p:cNvSpPr txBox="1">
            <a:spLocks noGrp="1"/>
          </p:cNvSpPr>
          <p:nvPr>
            <p:ph type="title"/>
          </p:nvPr>
        </p:nvSpPr>
        <p:spPr>
          <a:xfrm>
            <a:off x="412751" y="293312"/>
            <a:ext cx="11368800" cy="8433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32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5" name="Google Shape;1275;p157"/>
          <p:cNvSpPr txBox="1"/>
          <p:nvPr/>
        </p:nvSpPr>
        <p:spPr>
          <a:xfrm>
            <a:off x="412751" y="6535839"/>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2"/>
                </a:solidFill>
                <a:latin typeface="Arial"/>
                <a:ea typeface="Arial"/>
                <a:cs typeface="Arial"/>
                <a:sym typeface="Arial"/>
              </a:rPr>
              <a:t>PwC</a:t>
            </a:r>
            <a:endParaRPr sz="8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1276"/>
        <p:cNvGrpSpPr/>
        <p:nvPr/>
      </p:nvGrpSpPr>
      <p:grpSpPr>
        <a:xfrm>
          <a:off x="0" y="0"/>
          <a:ext cx="0" cy="0"/>
          <a:chOff x="0" y="0"/>
          <a:chExt cx="0" cy="0"/>
        </a:xfrm>
      </p:grpSpPr>
      <p:sp>
        <p:nvSpPr>
          <p:cNvPr id="1277" name="Google Shape;1277;p158"/>
          <p:cNvSpPr txBox="1">
            <a:spLocks noGrp="1"/>
          </p:cNvSpPr>
          <p:nvPr>
            <p:ph type="ctrTitle"/>
          </p:nvPr>
        </p:nvSpPr>
        <p:spPr>
          <a:xfrm>
            <a:off x="410955" y="2710132"/>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278" name="Google Shape;1278;p158"/>
          <p:cNvSpPr txBox="1">
            <a:spLocks noGrp="1"/>
          </p:cNvSpPr>
          <p:nvPr>
            <p:ph type="subTitle" idx="1"/>
          </p:nvPr>
        </p:nvSpPr>
        <p:spPr>
          <a:xfrm>
            <a:off x="410953" y="1505627"/>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1279" name="Google Shape;1279;p15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80" name="Google Shape;1280;p158"/>
          <p:cNvSpPr txBox="1">
            <a:spLocks noGrp="1"/>
          </p:cNvSpPr>
          <p:nvPr>
            <p:ph type="ftr" idx="11"/>
          </p:nvPr>
        </p:nvSpPr>
        <p:spPr>
          <a:xfrm>
            <a:off x="255097" y="764544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81" name="Google Shape;1281;p158"/>
          <p:cNvSpPr txBox="1">
            <a:spLocks noGrp="1"/>
          </p:cNvSpPr>
          <p:nvPr>
            <p:ph type="sldNum" idx="12"/>
          </p:nvPr>
        </p:nvSpPr>
        <p:spPr>
          <a:xfrm>
            <a:off x="8934451" y="7236739"/>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82" name="Google Shape;1282;p158"/>
          <p:cNvSpPr txBox="1">
            <a:spLocks noGrp="1"/>
          </p:cNvSpPr>
          <p:nvPr>
            <p:ph type="body" idx="2"/>
          </p:nvPr>
        </p:nvSpPr>
        <p:spPr>
          <a:xfrm>
            <a:off x="412752"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83" name="Google Shape;1283;p158"/>
          <p:cNvSpPr txBox="1">
            <a:spLocks noGrp="1"/>
          </p:cNvSpPr>
          <p:nvPr>
            <p:ph type="body" idx="3"/>
          </p:nvPr>
        </p:nvSpPr>
        <p:spPr>
          <a:xfrm>
            <a:off x="9159575" y="5999539"/>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1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84" name="Google Shape;1284;p158"/>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FFC000"/>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C000"/>
              </a:solidFill>
              <a:latin typeface="Arial"/>
              <a:ea typeface="Arial"/>
              <a:cs typeface="Arial"/>
              <a:sym typeface="Arial"/>
            </a:endParaRPr>
          </a:p>
        </p:txBody>
      </p:sp>
      <p:pic>
        <p:nvPicPr>
          <p:cNvPr id="1285" name="Google Shape;1285;p158" descr="C:\Users\OFFICE~1\AppData\Local\Temp\vmware-Office ROI\VMwareDnD\d95b34d1\pwc_logo_white.png"/>
          <p:cNvPicPr preferRelativeResize="0"/>
          <p:nvPr/>
        </p:nvPicPr>
        <p:blipFill rotWithShape="1">
          <a:blip r:embed="rId2">
            <a:alphaModFix/>
          </a:blip>
          <a:srcRect/>
          <a:stretch/>
        </p:blipFill>
        <p:spPr>
          <a:xfrm>
            <a:off x="441457" y="5527691"/>
            <a:ext cx="1024128" cy="778337"/>
          </a:xfrm>
          <a:prstGeom prst="rect">
            <a:avLst/>
          </a:prstGeom>
          <a:noFill/>
          <a:ln>
            <a:noFill/>
          </a:ln>
        </p:spPr>
      </p:pic>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Experience 4">
  <p:cSld name="Experience 4">
    <p:bg>
      <p:bgPr>
        <a:solidFill>
          <a:schemeClr val="lt1"/>
        </a:solidFill>
        <a:effectLst/>
      </p:bgPr>
    </p:bg>
    <p:spTree>
      <p:nvGrpSpPr>
        <p:cNvPr id="1" name="Shape 1286"/>
        <p:cNvGrpSpPr/>
        <p:nvPr/>
      </p:nvGrpSpPr>
      <p:grpSpPr>
        <a:xfrm>
          <a:off x="0" y="0"/>
          <a:ext cx="0" cy="0"/>
          <a:chOff x="0" y="0"/>
          <a:chExt cx="0" cy="0"/>
        </a:xfrm>
      </p:grpSpPr>
      <p:sp>
        <p:nvSpPr>
          <p:cNvPr id="1287" name="Google Shape;1287;p159"/>
          <p:cNvSpPr/>
          <p:nvPr/>
        </p:nvSpPr>
        <p:spPr>
          <a:xfrm rot="-5400000">
            <a:off x="737609" y="3362726"/>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88" name="Google Shape;1288;p159"/>
          <p:cNvSpPr txBox="1">
            <a:spLocks noGrp="1"/>
          </p:cNvSpPr>
          <p:nvPr>
            <p:ph type="title"/>
          </p:nvPr>
        </p:nvSpPr>
        <p:spPr>
          <a:xfrm>
            <a:off x="412752" y="1950185"/>
            <a:ext cx="3537900" cy="8208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289" name="Google Shape;1289;p159"/>
          <p:cNvSpPr txBox="1">
            <a:spLocks noGrp="1"/>
          </p:cNvSpPr>
          <p:nvPr>
            <p:ph type="body" idx="1"/>
          </p:nvPr>
        </p:nvSpPr>
        <p:spPr>
          <a:xfrm>
            <a:off x="412751" y="3736948"/>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290" name="Google Shape;1290;p15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91" name="Google Shape;1291;p15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92" name="Google Shape;1292;p159"/>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 Digital Services</a:t>
            </a:r>
            <a:endParaRPr sz="800" b="0" i="0" u="none" strike="noStrike" cap="none">
              <a:solidFill>
                <a:schemeClr val="dk1"/>
              </a:solidFill>
              <a:latin typeface="Arial"/>
              <a:ea typeface="Arial"/>
              <a:cs typeface="Arial"/>
              <a:sym typeface="Arial"/>
            </a:endParaRPr>
          </a:p>
        </p:txBody>
      </p:sp>
      <p:sp>
        <p:nvSpPr>
          <p:cNvPr id="1293" name="Google Shape;1293;p159"/>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Experience 6">
  <p:cSld name="Experience 6">
    <p:bg>
      <p:bgPr>
        <a:solidFill>
          <a:srgbClr val="333332"/>
        </a:solidFill>
        <a:effectLst/>
      </p:bgPr>
    </p:bg>
    <p:spTree>
      <p:nvGrpSpPr>
        <p:cNvPr id="1" name="Shape 1294"/>
        <p:cNvGrpSpPr/>
        <p:nvPr/>
      </p:nvGrpSpPr>
      <p:grpSpPr>
        <a:xfrm>
          <a:off x="0" y="0"/>
          <a:ext cx="0" cy="0"/>
          <a:chOff x="0" y="0"/>
          <a:chExt cx="0" cy="0"/>
        </a:xfrm>
      </p:grpSpPr>
      <p:sp>
        <p:nvSpPr>
          <p:cNvPr id="1295" name="Google Shape;1295;p16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96" name="Google Shape;1296;p16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97" name="Google Shape;1297;p160"/>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298" name="Google Shape;1298;p160"/>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99" name="Google Shape;1299;p160"/>
          <p:cNvSpPr txBox="1">
            <a:spLocks noGrp="1"/>
          </p:cNvSpPr>
          <p:nvPr>
            <p:ph type="title"/>
          </p:nvPr>
        </p:nvSpPr>
        <p:spPr>
          <a:xfrm>
            <a:off x="412752" y="2362252"/>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00" name="Google Shape;1300;p160"/>
          <p:cNvSpPr txBox="1">
            <a:spLocks noGrp="1"/>
          </p:cNvSpPr>
          <p:nvPr>
            <p:ph type="body" idx="1"/>
          </p:nvPr>
        </p:nvSpPr>
        <p:spPr>
          <a:xfrm>
            <a:off x="412752" y="3721680"/>
            <a:ext cx="3130500" cy="1848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01" name="Google Shape;1301;p160"/>
          <p:cNvSpPr/>
          <p:nvPr/>
        </p:nvSpPr>
        <p:spPr>
          <a:xfrm rot="-5400000">
            <a:off x="737609" y="3362726"/>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302"/>
        <p:cNvGrpSpPr/>
        <p:nvPr/>
      </p:nvGrpSpPr>
      <p:grpSpPr>
        <a:xfrm>
          <a:off x="0" y="0"/>
          <a:ext cx="0" cy="0"/>
          <a:chOff x="0" y="0"/>
          <a:chExt cx="0" cy="0"/>
        </a:xfrm>
      </p:grpSpPr>
      <p:sp>
        <p:nvSpPr>
          <p:cNvPr id="1303" name="Google Shape;1303;p161"/>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04" name="Google Shape;1304;p16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05" name="Google Shape;1305;p16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06" name="Google Shape;1306;p161"/>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07" name="Google Shape;1307;p161"/>
          <p:cNvSpPr txBox="1">
            <a:spLocks noGrp="1"/>
          </p:cNvSpPr>
          <p:nvPr>
            <p:ph type="body" idx="1"/>
          </p:nvPr>
        </p:nvSpPr>
        <p:spPr>
          <a:xfrm>
            <a:off x="399532"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grpSp>
        <p:nvGrpSpPr>
          <p:cNvPr id="1308" name="Google Shape;1308;p161"/>
          <p:cNvGrpSpPr/>
          <p:nvPr/>
        </p:nvGrpSpPr>
        <p:grpSpPr>
          <a:xfrm>
            <a:off x="3153352" y="2355838"/>
            <a:ext cx="5848343" cy="3263518"/>
            <a:chOff x="2365072" y="1766923"/>
            <a:chExt cx="4386367" cy="2447700"/>
          </a:xfrm>
        </p:grpSpPr>
        <p:cxnSp>
          <p:nvCxnSpPr>
            <p:cNvPr id="1309" name="Google Shape;1309;p161"/>
            <p:cNvCxnSpPr/>
            <p:nvPr/>
          </p:nvCxnSpPr>
          <p:spPr>
            <a:xfrm>
              <a:off x="4558256"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1310" name="Google Shape;1310;p161"/>
            <p:cNvCxnSpPr/>
            <p:nvPr/>
          </p:nvCxnSpPr>
          <p:spPr>
            <a:xfrm>
              <a:off x="2365072"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1311" name="Google Shape;1311;p161"/>
            <p:cNvCxnSpPr/>
            <p:nvPr/>
          </p:nvCxnSpPr>
          <p:spPr>
            <a:xfrm>
              <a:off x="6751439" y="1766923"/>
              <a:ext cx="0" cy="2447700"/>
            </a:xfrm>
            <a:prstGeom prst="straightConnector1">
              <a:avLst/>
            </a:prstGeom>
            <a:noFill/>
            <a:ln w="9525" cap="flat" cmpd="sng">
              <a:solidFill>
                <a:srgbClr val="CCCCCC"/>
              </a:solidFill>
              <a:prstDash val="solid"/>
              <a:round/>
              <a:headEnd type="none" w="sm" len="sm"/>
              <a:tailEnd type="none" w="sm" len="sm"/>
            </a:ln>
          </p:spPr>
        </p:cxnSp>
      </p:grpSp>
      <p:sp>
        <p:nvSpPr>
          <p:cNvPr id="1312" name="Google Shape;1312;p161"/>
          <p:cNvSpPr txBox="1">
            <a:spLocks noGrp="1"/>
          </p:cNvSpPr>
          <p:nvPr>
            <p:ph type="body" idx="2"/>
          </p:nvPr>
        </p:nvSpPr>
        <p:spPr>
          <a:xfrm>
            <a:off x="3317588"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313" name="Google Shape;1313;p161"/>
          <p:cNvSpPr txBox="1">
            <a:spLocks noGrp="1"/>
          </p:cNvSpPr>
          <p:nvPr>
            <p:ph type="body" idx="3"/>
          </p:nvPr>
        </p:nvSpPr>
        <p:spPr>
          <a:xfrm>
            <a:off x="6235644"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314" name="Google Shape;1314;p161"/>
          <p:cNvSpPr txBox="1">
            <a:spLocks noGrp="1"/>
          </p:cNvSpPr>
          <p:nvPr>
            <p:ph type="body" idx="4"/>
          </p:nvPr>
        </p:nvSpPr>
        <p:spPr>
          <a:xfrm>
            <a:off x="9153701"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Experience 5">
  <p:cSld name="Experience 5">
    <p:bg>
      <p:bgPr>
        <a:solidFill>
          <a:schemeClr val="lt1"/>
        </a:solidFill>
        <a:effectLst/>
      </p:bgPr>
    </p:bg>
    <p:spTree>
      <p:nvGrpSpPr>
        <p:cNvPr id="1" name="Shape 1315"/>
        <p:cNvGrpSpPr/>
        <p:nvPr/>
      </p:nvGrpSpPr>
      <p:grpSpPr>
        <a:xfrm>
          <a:off x="0" y="0"/>
          <a:ext cx="0" cy="0"/>
          <a:chOff x="0" y="0"/>
          <a:chExt cx="0" cy="0"/>
        </a:xfrm>
      </p:grpSpPr>
      <p:sp>
        <p:nvSpPr>
          <p:cNvPr id="1316" name="Google Shape;1316;p162"/>
          <p:cNvSpPr txBox="1">
            <a:spLocks noGrp="1"/>
          </p:cNvSpPr>
          <p:nvPr>
            <p:ph type="title"/>
          </p:nvPr>
        </p:nvSpPr>
        <p:spPr>
          <a:xfrm>
            <a:off x="407336" y="2481867"/>
            <a:ext cx="32775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dk1"/>
              </a:buClr>
              <a:buSzPts val="2100"/>
              <a:buFont typeface="Georgia"/>
              <a:buNone/>
              <a:defRPr sz="21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17" name="Google Shape;1317;p162"/>
          <p:cNvSpPr txBox="1">
            <a:spLocks noGrp="1"/>
          </p:cNvSpPr>
          <p:nvPr>
            <p:ph type="body" idx="1"/>
          </p:nvPr>
        </p:nvSpPr>
        <p:spPr>
          <a:xfrm>
            <a:off x="415927" y="45662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18" name="Google Shape;1318;p16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19" name="Google Shape;1319;p16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20" name="Google Shape;1320;p162"/>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PwC’s Digital Services</a:t>
            </a:r>
            <a:endParaRPr sz="800" b="0" i="0" u="none" strike="noStrike" cap="none">
              <a:solidFill>
                <a:schemeClr val="dk1"/>
              </a:solidFill>
              <a:latin typeface="Arial"/>
              <a:ea typeface="Arial"/>
              <a:cs typeface="Arial"/>
              <a:sym typeface="Arial"/>
            </a:endParaRPr>
          </a:p>
        </p:txBody>
      </p:sp>
      <p:sp>
        <p:nvSpPr>
          <p:cNvPr id="1321" name="Google Shape;1321;p162"/>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22" name="Google Shape;1322;p162"/>
          <p:cNvCxnSpPr/>
          <p:nvPr/>
        </p:nvCxnSpPr>
        <p:spPr>
          <a:xfrm>
            <a:off x="8103559" y="586684"/>
            <a:ext cx="0" cy="5738400"/>
          </a:xfrm>
          <a:prstGeom prst="straightConnector1">
            <a:avLst/>
          </a:prstGeom>
          <a:noFill/>
          <a:ln w="9525" cap="flat" cmpd="sng">
            <a:solidFill>
              <a:srgbClr val="CCCCCC"/>
            </a:solidFill>
            <a:prstDash val="solid"/>
            <a:miter lim="800000"/>
            <a:headEnd type="none" w="sm" len="sm"/>
            <a:tailEnd type="none" w="sm" len="sm"/>
          </a:ln>
        </p:spPr>
      </p:cxnSp>
      <p:sp>
        <p:nvSpPr>
          <p:cNvPr id="1323" name="Google Shape;1323;p162"/>
          <p:cNvSpPr/>
          <p:nvPr/>
        </p:nvSpPr>
        <p:spPr>
          <a:xfrm rot="-5400000">
            <a:off x="737609" y="3362726"/>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1_Thank You">
  <p:cSld name="1_Thank You">
    <p:spTree>
      <p:nvGrpSpPr>
        <p:cNvPr id="1" name="Shape 1324"/>
        <p:cNvGrpSpPr/>
        <p:nvPr/>
      </p:nvGrpSpPr>
      <p:grpSpPr>
        <a:xfrm>
          <a:off x="0" y="0"/>
          <a:ext cx="0" cy="0"/>
          <a:chOff x="0" y="0"/>
          <a:chExt cx="0" cy="0"/>
        </a:xfrm>
      </p:grpSpPr>
      <p:sp>
        <p:nvSpPr>
          <p:cNvPr id="1325" name="Google Shape;1325;p163"/>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26" name="Google Shape;1326;p16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27" name="Google Shape;1327;p163"/>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28" name="Google Shape;1328;p163"/>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29" name="Google Shape;1329;p163"/>
          <p:cNvSpPr txBox="1">
            <a:spLocks noGrp="1"/>
          </p:cNvSpPr>
          <p:nvPr>
            <p:ph type="body" idx="1"/>
          </p:nvPr>
        </p:nvSpPr>
        <p:spPr>
          <a:xfrm>
            <a:off x="412752" y="4990009"/>
            <a:ext cx="62697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30" name="Google Shape;1330;p163"/>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 Digital Services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442913"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2" name="Google Shape;92;p17"/>
          <p:cNvSpPr txBox="1">
            <a:spLocks noGrp="1"/>
          </p:cNvSpPr>
          <p:nvPr>
            <p:ph type="body" idx="2"/>
          </p:nvPr>
        </p:nvSpPr>
        <p:spPr>
          <a:xfrm>
            <a:off x="4332288"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3" name="Google Shape;93;p17"/>
          <p:cNvSpPr txBox="1">
            <a:spLocks noGrp="1"/>
          </p:cNvSpPr>
          <p:nvPr>
            <p:ph type="body" idx="3"/>
          </p:nvPr>
        </p:nvSpPr>
        <p:spPr>
          <a:xfrm>
            <a:off x="8220076"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Google Shape;94;p17"/>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5" name="Google Shape;95;p1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solidFill>
          <a:schemeClr val="lt1"/>
        </a:solidFill>
        <a:effectLst/>
      </p:bgPr>
    </p:bg>
    <p:spTree>
      <p:nvGrpSpPr>
        <p:cNvPr id="1" name="Shape 1331"/>
        <p:cNvGrpSpPr/>
        <p:nvPr/>
      </p:nvGrpSpPr>
      <p:grpSpPr>
        <a:xfrm>
          <a:off x="0" y="0"/>
          <a:ext cx="0" cy="0"/>
          <a:chOff x="0" y="0"/>
          <a:chExt cx="0" cy="0"/>
        </a:xfrm>
      </p:grpSpPr>
      <p:sp>
        <p:nvSpPr>
          <p:cNvPr id="1332" name="Google Shape;1332;p164"/>
          <p:cNvSpPr txBox="1">
            <a:spLocks noGrp="1"/>
          </p:cNvSpPr>
          <p:nvPr>
            <p:ph type="ctrTitle"/>
          </p:nvPr>
        </p:nvSpPr>
        <p:spPr>
          <a:xfrm>
            <a:off x="410955" y="2710132"/>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33" name="Google Shape;1333;p164"/>
          <p:cNvSpPr txBox="1">
            <a:spLocks noGrp="1"/>
          </p:cNvSpPr>
          <p:nvPr>
            <p:ph type="subTitle" idx="1"/>
          </p:nvPr>
        </p:nvSpPr>
        <p:spPr>
          <a:xfrm>
            <a:off x="410953" y="1505627"/>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dk1"/>
              </a:buClr>
              <a:buSzPts val="4300"/>
              <a:buFont typeface="Arial"/>
              <a:buNone/>
              <a:defRPr sz="4300" b="0" i="0" u="none" strike="noStrike" cap="none">
                <a:solidFill>
                  <a:schemeClr val="dk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1334" name="Google Shape;1334;p164"/>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35" name="Google Shape;1335;p164"/>
          <p:cNvSpPr txBox="1">
            <a:spLocks noGrp="1"/>
          </p:cNvSpPr>
          <p:nvPr>
            <p:ph type="ftr" idx="11"/>
          </p:nvPr>
        </p:nvSpPr>
        <p:spPr>
          <a:xfrm>
            <a:off x="402227" y="7700243"/>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36" name="Google Shape;1336;p164"/>
          <p:cNvSpPr txBox="1">
            <a:spLocks noGrp="1"/>
          </p:cNvSpPr>
          <p:nvPr>
            <p:ph type="sldNum" idx="12"/>
          </p:nvPr>
        </p:nvSpPr>
        <p:spPr>
          <a:xfrm>
            <a:off x="8902686" y="6384015"/>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37" name="Google Shape;1337;p164"/>
          <p:cNvSpPr txBox="1">
            <a:spLocks noGrp="1"/>
          </p:cNvSpPr>
          <p:nvPr>
            <p:ph type="body" idx="2"/>
          </p:nvPr>
        </p:nvSpPr>
        <p:spPr>
          <a:xfrm>
            <a:off x="412752"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38" name="Google Shape;1338;p164"/>
          <p:cNvSpPr txBox="1">
            <a:spLocks noGrp="1"/>
          </p:cNvSpPr>
          <p:nvPr>
            <p:ph type="body" idx="3"/>
          </p:nvPr>
        </p:nvSpPr>
        <p:spPr>
          <a:xfrm>
            <a:off x="9159575" y="5999539"/>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dk1"/>
              </a:buClr>
              <a:buSzPts val="1100"/>
              <a:buFont typeface="Noto Sans Symbols"/>
              <a:buNone/>
              <a:defRPr sz="1100" b="0" i="1" u="none" strike="noStrike" cap="none">
                <a:solidFill>
                  <a:schemeClr val="dk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39" name="Google Shape;1339;p164"/>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340" name="Google Shape;1340;p164"/>
          <p:cNvPicPr preferRelativeResize="0"/>
          <p:nvPr/>
        </p:nvPicPr>
        <p:blipFill rotWithShape="1">
          <a:blip r:embed="rId2">
            <a:alphaModFix/>
          </a:blip>
          <a:srcRect/>
          <a:stretch/>
        </p:blipFill>
        <p:spPr>
          <a:xfrm>
            <a:off x="442455" y="5516292"/>
            <a:ext cx="1032970" cy="792480"/>
          </a:xfrm>
          <a:prstGeom prst="rect">
            <a:avLst/>
          </a:prstGeom>
          <a:noFill/>
          <a:ln>
            <a:noFill/>
          </a:ln>
        </p:spPr>
      </p:pic>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matchingName="Chapter Head">
  <p:cSld name="Chapter Head">
    <p:bg>
      <p:bgPr>
        <a:solidFill>
          <a:schemeClr val="dk1"/>
        </a:solidFill>
        <a:effectLst/>
      </p:bgPr>
    </p:bg>
    <p:spTree>
      <p:nvGrpSpPr>
        <p:cNvPr id="1" name="Shape 1341"/>
        <p:cNvGrpSpPr/>
        <p:nvPr/>
      </p:nvGrpSpPr>
      <p:grpSpPr>
        <a:xfrm>
          <a:off x="0" y="0"/>
          <a:ext cx="0" cy="0"/>
          <a:chOff x="0" y="0"/>
          <a:chExt cx="0" cy="0"/>
        </a:xfrm>
      </p:grpSpPr>
      <p:sp>
        <p:nvSpPr>
          <p:cNvPr id="1342" name="Google Shape;1342;p165"/>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43" name="Google Shape;1343;p165"/>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44" name="Google Shape;1344;p165"/>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45" name="Google Shape;1345;p165"/>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46" name="Google Shape;1346;p165"/>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47" name="Google Shape;1347;p165"/>
          <p:cNvSpPr txBox="1">
            <a:spLocks noGrp="1"/>
          </p:cNvSpPr>
          <p:nvPr>
            <p:ph type="body" idx="2"/>
          </p:nvPr>
        </p:nvSpPr>
        <p:spPr>
          <a:xfrm>
            <a:off x="412752" y="4986981"/>
            <a:ext cx="25269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48" name="Google Shape;1348;p165"/>
          <p:cNvSpPr txBox="1">
            <a:spLocks noGrp="1"/>
          </p:cNvSpPr>
          <p:nvPr>
            <p:ph type="body" idx="3"/>
          </p:nvPr>
        </p:nvSpPr>
        <p:spPr>
          <a:xfrm>
            <a:off x="3314701" y="4986981"/>
            <a:ext cx="24891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49" name="Google Shape;1349;p165"/>
          <p:cNvSpPr txBox="1">
            <a:spLocks noGrp="1"/>
          </p:cNvSpPr>
          <p:nvPr>
            <p:ph type="body" idx="4"/>
          </p:nvPr>
        </p:nvSpPr>
        <p:spPr>
          <a:xfrm>
            <a:off x="6181729" y="4986981"/>
            <a:ext cx="26823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350" name="Google Shape;1350;p165"/>
          <p:cNvCxnSpPr/>
          <p:nvPr/>
        </p:nvCxnSpPr>
        <p:spPr>
          <a:xfrm>
            <a:off x="6007102" y="4927602"/>
            <a:ext cx="0" cy="758700"/>
          </a:xfrm>
          <a:prstGeom prst="straightConnector1">
            <a:avLst/>
          </a:prstGeom>
          <a:noFill/>
          <a:ln w="9525" cap="flat" cmpd="sng">
            <a:solidFill>
              <a:srgbClr val="DE2A18"/>
            </a:solidFill>
            <a:prstDash val="solid"/>
            <a:round/>
            <a:headEnd type="none" w="sm" len="sm"/>
            <a:tailEnd type="none" w="sm" len="sm"/>
          </a:ln>
        </p:spPr>
      </p:cxnSp>
      <p:cxnSp>
        <p:nvCxnSpPr>
          <p:cNvPr id="1351" name="Google Shape;1351;p165"/>
          <p:cNvCxnSpPr/>
          <p:nvPr/>
        </p:nvCxnSpPr>
        <p:spPr>
          <a:xfrm>
            <a:off x="3136901" y="4927602"/>
            <a:ext cx="0" cy="758700"/>
          </a:xfrm>
          <a:prstGeom prst="straightConnector1">
            <a:avLst/>
          </a:prstGeom>
          <a:noFill/>
          <a:ln w="9525" cap="flat" cmpd="sng">
            <a:solidFill>
              <a:srgbClr val="DE2A18"/>
            </a:solidFill>
            <a:prstDash val="solid"/>
            <a:round/>
            <a:headEnd type="none" w="sm" len="sm"/>
            <a:tailEnd type="none" w="sm" len="sm"/>
          </a:ln>
        </p:spPr>
      </p:cxnSp>
      <p:sp>
        <p:nvSpPr>
          <p:cNvPr id="1352" name="Google Shape;1352;p165"/>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353" name="Google Shape;1353;p165"/>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1"/>
        </a:solidFill>
        <a:effectLst/>
      </p:bgPr>
    </p:bg>
    <p:spTree>
      <p:nvGrpSpPr>
        <p:cNvPr id="1" name="Shape 1354"/>
        <p:cNvGrpSpPr/>
        <p:nvPr/>
      </p:nvGrpSpPr>
      <p:grpSpPr>
        <a:xfrm>
          <a:off x="0" y="0"/>
          <a:ext cx="0" cy="0"/>
          <a:chOff x="0" y="0"/>
          <a:chExt cx="0" cy="0"/>
        </a:xfrm>
      </p:grpSpPr>
      <p:sp>
        <p:nvSpPr>
          <p:cNvPr id="1355" name="Google Shape;1355;p166"/>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56" name="Google Shape;1356;p166"/>
          <p:cNvSpPr txBox="1">
            <a:spLocks noGrp="1"/>
          </p:cNvSpPr>
          <p:nvPr>
            <p:ph type="title"/>
          </p:nvPr>
        </p:nvSpPr>
        <p:spPr>
          <a:xfrm>
            <a:off x="407335" y="2894379"/>
            <a:ext cx="11779200" cy="410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57" name="Google Shape;1357;p16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58" name="Google Shape;1358;p16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59" name="Google Shape;1359;p166"/>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360" name="Google Shape;1360;p166"/>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361" name="Google Shape;1361;p166"/>
          <p:cNvCxnSpPr/>
          <p:nvPr/>
        </p:nvCxnSpPr>
        <p:spPr>
          <a:xfrm rot="10800000">
            <a:off x="6096000" y="2247501"/>
            <a:ext cx="0" cy="758700"/>
          </a:xfrm>
          <a:prstGeom prst="straightConnector1">
            <a:avLst/>
          </a:prstGeom>
          <a:noFill/>
          <a:ln w="9525" cap="flat" cmpd="sng">
            <a:solidFill>
              <a:srgbClr val="DE2A18"/>
            </a:solidFill>
            <a:prstDash val="solid"/>
            <a:round/>
            <a:headEnd type="none" w="sm" len="sm"/>
            <a:tailEnd type="none" w="sm" len="sm"/>
          </a:ln>
        </p:spPr>
      </p:cxnSp>
      <p:pic>
        <p:nvPicPr>
          <p:cNvPr id="1362" name="Google Shape;1362;p166"/>
          <p:cNvPicPr preferRelativeResize="0"/>
          <p:nvPr/>
        </p:nvPicPr>
        <p:blipFill/>
        <p:spPr>
          <a:xfrm>
            <a:off x="5798380" y="1843672"/>
            <a:ext cx="595200" cy="512400"/>
          </a:xfrm>
          <a:prstGeom prst="rect">
            <a:avLst/>
          </a:prstGeom>
          <a:solidFill>
            <a:srgbClr val="FFFFFF"/>
          </a:solid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Experience 2">
  <p:cSld name="Experience 2">
    <p:bg>
      <p:bgPr>
        <a:solidFill>
          <a:schemeClr val="lt1"/>
        </a:solidFill>
        <a:effectLst/>
      </p:bgPr>
    </p:bg>
    <p:spTree>
      <p:nvGrpSpPr>
        <p:cNvPr id="1" name="Shape 1363"/>
        <p:cNvGrpSpPr/>
        <p:nvPr/>
      </p:nvGrpSpPr>
      <p:grpSpPr>
        <a:xfrm>
          <a:off x="0" y="0"/>
          <a:ext cx="0" cy="0"/>
          <a:chOff x="0" y="0"/>
          <a:chExt cx="0" cy="0"/>
        </a:xfrm>
      </p:grpSpPr>
      <p:sp>
        <p:nvSpPr>
          <p:cNvPr id="1364" name="Google Shape;1364;p167"/>
          <p:cNvSpPr/>
          <p:nvPr/>
        </p:nvSpPr>
        <p:spPr>
          <a:xfrm rot="5400000">
            <a:off x="-306786" y="306600"/>
            <a:ext cx="6858000" cy="6244800"/>
          </a:xfrm>
          <a:custGeom>
            <a:avLst/>
            <a:gdLst/>
            <a:ahLst/>
            <a:cxnLst/>
            <a:rect l="l" t="t" r="r" b="b"/>
            <a:pathLst>
              <a:path w="120000" h="120000" extrusionOk="0">
                <a:moveTo>
                  <a:pt x="0" y="120000"/>
                </a:moveTo>
                <a:lnTo>
                  <a:pt x="0" y="2595"/>
                </a:lnTo>
                <a:lnTo>
                  <a:pt x="58405" y="2534"/>
                </a:lnTo>
                <a:lnTo>
                  <a:pt x="60264" y="0"/>
                </a:lnTo>
                <a:lnTo>
                  <a:pt x="62733" y="2595"/>
                </a:lnTo>
                <a:lnTo>
                  <a:pt x="120000" y="2595"/>
                </a:lnTo>
                <a:lnTo>
                  <a:pt x="120000" y="120000"/>
                </a:lnTo>
                <a:lnTo>
                  <a:pt x="0" y="120000"/>
                </a:lnTo>
                <a:close/>
              </a:path>
            </a:pathLst>
          </a:cu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365" name="Google Shape;1365;p167"/>
          <p:cNvSpPr txBox="1">
            <a:spLocks noGrp="1"/>
          </p:cNvSpPr>
          <p:nvPr>
            <p:ph type="title"/>
          </p:nvPr>
        </p:nvSpPr>
        <p:spPr>
          <a:xfrm>
            <a:off x="925860" y="2647073"/>
            <a:ext cx="4528500" cy="13131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2"/>
              </a:buClr>
              <a:buSzPts val="4300"/>
              <a:buFont typeface="Georgia"/>
              <a:buNone/>
              <a:defRPr sz="4300" b="0" i="0" u="none" strike="noStrike" cap="none">
                <a:solidFill>
                  <a:schemeClr val="l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66" name="Google Shape;1366;p167"/>
          <p:cNvSpPr txBox="1">
            <a:spLocks noGrp="1"/>
          </p:cNvSpPr>
          <p:nvPr>
            <p:ph type="body" idx="1"/>
          </p:nvPr>
        </p:nvSpPr>
        <p:spPr>
          <a:xfrm>
            <a:off x="1506791" y="4580284"/>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67" name="Google Shape;1367;p167"/>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68" name="Google Shape;1368;p16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69" name="Google Shape;1369;p167"/>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PwC’s Digital Services</a:t>
            </a:r>
            <a:endParaRPr sz="800" b="0" i="0" u="none" strike="noStrike" cap="none">
              <a:solidFill>
                <a:schemeClr val="dk1"/>
              </a:solidFill>
              <a:latin typeface="Arial"/>
              <a:ea typeface="Arial"/>
              <a:cs typeface="Arial"/>
              <a:sym typeface="Arial"/>
            </a:endParaRPr>
          </a:p>
        </p:txBody>
      </p:sp>
      <p:sp>
        <p:nvSpPr>
          <p:cNvPr id="1370" name="Google Shape;1370;p167"/>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71" name="Google Shape;1371;p167"/>
          <p:cNvSpPr txBox="1">
            <a:spLocks noGrp="1"/>
          </p:cNvSpPr>
          <p:nvPr>
            <p:ph type="body" idx="2"/>
          </p:nvPr>
        </p:nvSpPr>
        <p:spPr>
          <a:xfrm>
            <a:off x="1479291" y="1216028"/>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72" name="Google Shape;1372;p167"/>
          <p:cNvSpPr txBox="1">
            <a:spLocks noGrp="1"/>
          </p:cNvSpPr>
          <p:nvPr>
            <p:ph type="body" idx="3"/>
          </p:nvPr>
        </p:nvSpPr>
        <p:spPr>
          <a:xfrm>
            <a:off x="7532329" y="4580284"/>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73" name="Google Shape;1373;p167"/>
          <p:cNvSpPr txBox="1">
            <a:spLocks noGrp="1"/>
          </p:cNvSpPr>
          <p:nvPr>
            <p:ph type="body" idx="4"/>
          </p:nvPr>
        </p:nvSpPr>
        <p:spPr>
          <a:xfrm>
            <a:off x="7532329" y="1216028"/>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74" name="Google Shape;1374;p167"/>
          <p:cNvSpPr txBox="1">
            <a:spLocks noGrp="1"/>
          </p:cNvSpPr>
          <p:nvPr>
            <p:ph type="body" idx="5"/>
          </p:nvPr>
        </p:nvSpPr>
        <p:spPr>
          <a:xfrm>
            <a:off x="6829355" y="2647073"/>
            <a:ext cx="4665900" cy="1313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dk1"/>
              </a:buClr>
              <a:buSzPts val="4300"/>
              <a:buFont typeface="Arial"/>
              <a:buNone/>
              <a:defRPr sz="43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cxnSp>
        <p:nvCxnSpPr>
          <p:cNvPr id="1375" name="Google Shape;1375;p167"/>
          <p:cNvCxnSpPr/>
          <p:nvPr/>
        </p:nvCxnSpPr>
        <p:spPr>
          <a:xfrm rot="10800000">
            <a:off x="3067508" y="2000923"/>
            <a:ext cx="0" cy="758700"/>
          </a:xfrm>
          <a:prstGeom prst="straightConnector1">
            <a:avLst/>
          </a:prstGeom>
          <a:noFill/>
          <a:ln w="9525" cap="flat" cmpd="sng">
            <a:solidFill>
              <a:srgbClr val="DE2A18"/>
            </a:solidFill>
            <a:prstDash val="solid"/>
            <a:round/>
            <a:headEnd type="none" w="sm" len="sm"/>
            <a:tailEnd type="none" w="sm" len="sm"/>
          </a:ln>
        </p:spPr>
      </p:cxnSp>
      <p:cxnSp>
        <p:nvCxnSpPr>
          <p:cNvPr id="1376" name="Google Shape;1376;p167"/>
          <p:cNvCxnSpPr/>
          <p:nvPr/>
        </p:nvCxnSpPr>
        <p:spPr>
          <a:xfrm rot="10800000">
            <a:off x="9177208" y="2000924"/>
            <a:ext cx="0" cy="758700"/>
          </a:xfrm>
          <a:prstGeom prst="straightConnector1">
            <a:avLst/>
          </a:prstGeom>
          <a:noFill/>
          <a:ln w="9525" cap="flat" cmpd="sng">
            <a:solidFill>
              <a:srgbClr val="DE2A18"/>
            </a:solidFill>
            <a:prstDash val="solid"/>
            <a:round/>
            <a:headEnd type="none" w="sm" len="sm"/>
            <a:tailEnd type="none" w="sm" len="sm"/>
          </a:ln>
        </p:spPr>
      </p:cxnSp>
      <p:cxnSp>
        <p:nvCxnSpPr>
          <p:cNvPr id="1377" name="Google Shape;1377;p167"/>
          <p:cNvCxnSpPr/>
          <p:nvPr/>
        </p:nvCxnSpPr>
        <p:spPr>
          <a:xfrm rot="10800000">
            <a:off x="3067508" y="3836572"/>
            <a:ext cx="0" cy="758700"/>
          </a:xfrm>
          <a:prstGeom prst="straightConnector1">
            <a:avLst/>
          </a:prstGeom>
          <a:noFill/>
          <a:ln w="9525" cap="flat" cmpd="sng">
            <a:solidFill>
              <a:srgbClr val="DE2A18"/>
            </a:solidFill>
            <a:prstDash val="solid"/>
            <a:round/>
            <a:headEnd type="none" w="sm" len="sm"/>
            <a:tailEnd type="none" w="sm" len="sm"/>
          </a:ln>
        </p:spPr>
      </p:cxnSp>
      <p:cxnSp>
        <p:nvCxnSpPr>
          <p:cNvPr id="1378" name="Google Shape;1378;p167"/>
          <p:cNvCxnSpPr/>
          <p:nvPr/>
        </p:nvCxnSpPr>
        <p:spPr>
          <a:xfrm rot="10800000">
            <a:off x="9177208" y="3836573"/>
            <a:ext cx="0" cy="758700"/>
          </a:xfrm>
          <a:prstGeom prst="straightConnector1">
            <a:avLst/>
          </a:prstGeom>
          <a:noFill/>
          <a:ln w="9525" cap="flat" cmpd="sng">
            <a:solidFill>
              <a:srgbClr val="DE2A18"/>
            </a:solidFill>
            <a:prstDash val="solid"/>
            <a:round/>
            <a:headEnd type="none" w="sm" len="sm"/>
            <a:tailEnd type="none" w="sm" len="sm"/>
          </a:ln>
        </p:spPr>
      </p:cxnSp>
      <p:sp>
        <p:nvSpPr>
          <p:cNvPr id="1379" name="Google Shape;1379;p167"/>
          <p:cNvSpPr/>
          <p:nvPr/>
        </p:nvSpPr>
        <p:spPr>
          <a:xfrm rot="-5400000">
            <a:off x="2751313" y="3362726"/>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Experience 3">
  <p:cSld name="Experience 3">
    <p:bg>
      <p:bgPr>
        <a:solidFill>
          <a:srgbClr val="333332"/>
        </a:solidFill>
        <a:effectLst/>
      </p:bgPr>
    </p:bg>
    <p:spTree>
      <p:nvGrpSpPr>
        <p:cNvPr id="1" name="Shape 1380"/>
        <p:cNvGrpSpPr/>
        <p:nvPr/>
      </p:nvGrpSpPr>
      <p:grpSpPr>
        <a:xfrm>
          <a:off x="0" y="0"/>
          <a:ext cx="0" cy="0"/>
          <a:chOff x="0" y="0"/>
          <a:chExt cx="0" cy="0"/>
        </a:xfrm>
      </p:grpSpPr>
      <p:sp>
        <p:nvSpPr>
          <p:cNvPr id="1381" name="Google Shape;1381;p168"/>
          <p:cNvSpPr>
            <a:spLocks noGrp="1"/>
          </p:cNvSpPr>
          <p:nvPr>
            <p:ph type="pic" idx="2"/>
          </p:nvPr>
        </p:nvSpPr>
        <p:spPr>
          <a:xfrm>
            <a:off x="4090748" y="2285564"/>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82" name="Google Shape;1382;p168"/>
          <p:cNvSpPr>
            <a:spLocks noGrp="1"/>
          </p:cNvSpPr>
          <p:nvPr>
            <p:ph type="pic" idx="3"/>
          </p:nvPr>
        </p:nvSpPr>
        <p:spPr>
          <a:xfrm>
            <a:off x="4090748" y="1"/>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83" name="Google Shape;1383;p168"/>
          <p:cNvSpPr>
            <a:spLocks noGrp="1"/>
          </p:cNvSpPr>
          <p:nvPr>
            <p:ph type="pic" idx="4"/>
          </p:nvPr>
        </p:nvSpPr>
        <p:spPr>
          <a:xfrm>
            <a:off x="4090748" y="4571126"/>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84" name="Google Shape;1384;p168"/>
          <p:cNvSpPr txBox="1">
            <a:spLocks noGrp="1"/>
          </p:cNvSpPr>
          <p:nvPr>
            <p:ph type="title"/>
          </p:nvPr>
        </p:nvSpPr>
        <p:spPr>
          <a:xfrm>
            <a:off x="260280" y="2151851"/>
            <a:ext cx="35688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lt1"/>
              </a:buClr>
              <a:buSzPts val="2100"/>
              <a:buFont typeface="Georgia"/>
              <a:buNone/>
              <a:defRPr sz="21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385" name="Google Shape;1385;p168"/>
          <p:cNvSpPr txBox="1">
            <a:spLocks noGrp="1"/>
          </p:cNvSpPr>
          <p:nvPr>
            <p:ph type="body" idx="1"/>
          </p:nvPr>
        </p:nvSpPr>
        <p:spPr>
          <a:xfrm>
            <a:off x="246580" y="4648721"/>
            <a:ext cx="3582300" cy="172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20000"/>
              </a:lnSpc>
              <a:spcBef>
                <a:spcPts val="0"/>
              </a:spcBef>
              <a:spcAft>
                <a:spcPts val="0"/>
              </a:spcAft>
              <a:buClr>
                <a:schemeClr val="lt1"/>
              </a:buClr>
              <a:buSzPts val="900"/>
              <a:buFont typeface="Noto Sans Symbols"/>
              <a:buNone/>
              <a:defRPr sz="9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386" name="Google Shape;1386;p16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87" name="Google Shape;1387;p168"/>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88" name="Google Shape;1388;p168"/>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389" name="Google Shape;1389;p168"/>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90" name="Google Shape;1390;p168"/>
          <p:cNvSpPr>
            <a:spLocks noGrp="1"/>
          </p:cNvSpPr>
          <p:nvPr>
            <p:ph type="pic" idx="5"/>
          </p:nvPr>
        </p:nvSpPr>
        <p:spPr>
          <a:xfrm>
            <a:off x="8125484" y="0"/>
            <a:ext cx="40665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91" name="Google Shape;1391;p168"/>
          <p:cNvSpPr/>
          <p:nvPr/>
        </p:nvSpPr>
        <p:spPr>
          <a:xfrm rot="-5400000">
            <a:off x="738783" y="3362726"/>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Gallery Callouts">
  <p:cSld name="Gallery Callouts">
    <p:bg>
      <p:bgPr>
        <a:solidFill>
          <a:schemeClr val="lt1"/>
        </a:solidFill>
        <a:effectLst/>
      </p:bgPr>
    </p:bg>
    <p:spTree>
      <p:nvGrpSpPr>
        <p:cNvPr id="1" name="Shape 1392"/>
        <p:cNvGrpSpPr/>
        <p:nvPr/>
      </p:nvGrpSpPr>
      <p:grpSpPr>
        <a:xfrm>
          <a:off x="0" y="0"/>
          <a:ext cx="0" cy="0"/>
          <a:chOff x="0" y="0"/>
          <a:chExt cx="0" cy="0"/>
        </a:xfrm>
      </p:grpSpPr>
      <p:sp>
        <p:nvSpPr>
          <p:cNvPr id="1393" name="Google Shape;1393;p169"/>
          <p:cNvSpPr>
            <a:spLocks noGrp="1"/>
          </p:cNvSpPr>
          <p:nvPr>
            <p:ph type="pic" idx="2"/>
          </p:nvPr>
        </p:nvSpPr>
        <p:spPr>
          <a:xfrm>
            <a:off x="0" y="-13697"/>
            <a:ext cx="6340500" cy="6871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94" name="Google Shape;1394;p16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95" name="Google Shape;1395;p16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396" name="Google Shape;1396;p169"/>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397" name="Google Shape;1397;p169"/>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98" name="Google Shape;1398;p169"/>
          <p:cNvSpPr txBox="1">
            <a:spLocks noGrp="1"/>
          </p:cNvSpPr>
          <p:nvPr>
            <p:ph type="body" idx="1"/>
          </p:nvPr>
        </p:nvSpPr>
        <p:spPr>
          <a:xfrm>
            <a:off x="415927"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399" name="Google Shape;1399;p169"/>
          <p:cNvCxnSpPr/>
          <p:nvPr/>
        </p:nvCxnSpPr>
        <p:spPr>
          <a:xfrm>
            <a:off x="415927" y="5694197"/>
            <a:ext cx="368400" cy="0"/>
          </a:xfrm>
          <a:prstGeom prst="straightConnector1">
            <a:avLst/>
          </a:prstGeom>
          <a:noFill/>
          <a:ln w="9525" cap="flat" cmpd="sng">
            <a:solidFill>
              <a:schemeClr val="dk2"/>
            </a:solidFill>
            <a:prstDash val="solid"/>
            <a:round/>
            <a:headEnd type="none" w="sm" len="sm"/>
            <a:tailEnd type="none" w="sm" len="sm"/>
          </a:ln>
        </p:spPr>
      </p:cxnSp>
      <p:sp>
        <p:nvSpPr>
          <p:cNvPr id="1400" name="Google Shape;1400;p169"/>
          <p:cNvSpPr>
            <a:spLocks noGrp="1"/>
          </p:cNvSpPr>
          <p:nvPr>
            <p:ph type="pic" idx="3"/>
          </p:nvPr>
        </p:nvSpPr>
        <p:spPr>
          <a:xfrm>
            <a:off x="6342240" y="-8965"/>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1" name="Google Shape;1401;p169"/>
          <p:cNvSpPr>
            <a:spLocks noGrp="1"/>
          </p:cNvSpPr>
          <p:nvPr>
            <p:ph type="pic" idx="4"/>
          </p:nvPr>
        </p:nvSpPr>
        <p:spPr>
          <a:xfrm>
            <a:off x="6342240" y="1707249"/>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2" name="Google Shape;1402;p169"/>
          <p:cNvSpPr>
            <a:spLocks noGrp="1"/>
          </p:cNvSpPr>
          <p:nvPr>
            <p:ph type="pic" idx="5"/>
          </p:nvPr>
        </p:nvSpPr>
        <p:spPr>
          <a:xfrm>
            <a:off x="6342240" y="3423461"/>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3" name="Google Shape;1403;p169"/>
          <p:cNvSpPr>
            <a:spLocks noGrp="1"/>
          </p:cNvSpPr>
          <p:nvPr>
            <p:ph type="pic" idx="6"/>
          </p:nvPr>
        </p:nvSpPr>
        <p:spPr>
          <a:xfrm>
            <a:off x="6342240" y="5136502"/>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404" name="Google Shape;1404;p169"/>
          <p:cNvCxnSpPr/>
          <p:nvPr/>
        </p:nvCxnSpPr>
        <p:spPr>
          <a:xfrm>
            <a:off x="6340397" y="-12699"/>
            <a:ext cx="0" cy="68763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Experience 7">
  <p:cSld name="Experience 7">
    <p:bg>
      <p:bgPr>
        <a:solidFill>
          <a:srgbClr val="333332"/>
        </a:solidFill>
        <a:effectLst/>
      </p:bgPr>
    </p:bg>
    <p:spTree>
      <p:nvGrpSpPr>
        <p:cNvPr id="1" name="Shape 1405"/>
        <p:cNvGrpSpPr/>
        <p:nvPr/>
      </p:nvGrpSpPr>
      <p:grpSpPr>
        <a:xfrm>
          <a:off x="0" y="0"/>
          <a:ext cx="0" cy="0"/>
          <a:chOff x="0" y="0"/>
          <a:chExt cx="0" cy="0"/>
        </a:xfrm>
      </p:grpSpPr>
      <p:sp>
        <p:nvSpPr>
          <p:cNvPr id="1406" name="Google Shape;1406;p17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07" name="Google Shape;1407;p17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08" name="Google Shape;1408;p170"/>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409" name="Google Shape;1409;p170"/>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10" name="Google Shape;1410;p170"/>
          <p:cNvSpPr txBox="1">
            <a:spLocks noGrp="1"/>
          </p:cNvSpPr>
          <p:nvPr>
            <p:ph type="title"/>
          </p:nvPr>
        </p:nvSpPr>
        <p:spPr>
          <a:xfrm>
            <a:off x="412752" y="3033487"/>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11" name="Google Shape;1411;p170"/>
          <p:cNvSpPr txBox="1">
            <a:spLocks noGrp="1"/>
          </p:cNvSpPr>
          <p:nvPr>
            <p:ph type="body" idx="1"/>
          </p:nvPr>
        </p:nvSpPr>
        <p:spPr>
          <a:xfrm>
            <a:off x="415925" y="4084180"/>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lt1"/>
              </a:buClr>
              <a:buSzPts val="1200"/>
              <a:buFont typeface="Noto Sans Symbols"/>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412" name="Google Shape;1412;p170"/>
          <p:cNvSpPr/>
          <p:nvPr/>
        </p:nvSpPr>
        <p:spPr>
          <a:xfrm rot="-5400000">
            <a:off x="737609" y="3362726"/>
            <a:ext cx="6851700" cy="1356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solidFill>
          <a:schemeClr val="lt1"/>
        </a:solidFill>
        <a:effectLst/>
      </p:bgPr>
    </p:bg>
    <p:spTree>
      <p:nvGrpSpPr>
        <p:cNvPr id="1" name="Shape 1413"/>
        <p:cNvGrpSpPr/>
        <p:nvPr/>
      </p:nvGrpSpPr>
      <p:grpSpPr>
        <a:xfrm>
          <a:off x="0" y="0"/>
          <a:ext cx="0" cy="0"/>
          <a:chOff x="0" y="0"/>
          <a:chExt cx="0" cy="0"/>
        </a:xfrm>
      </p:grpSpPr>
      <p:sp>
        <p:nvSpPr>
          <p:cNvPr id="1414" name="Google Shape;1414;p171"/>
          <p:cNvSpPr>
            <a:spLocks noGrp="1"/>
          </p:cNvSpPr>
          <p:nvPr>
            <p:ph type="pic" idx="2"/>
          </p:nvPr>
        </p:nvSpPr>
        <p:spPr>
          <a:xfrm>
            <a:off x="0" y="1344363"/>
            <a:ext cx="12192000" cy="5513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5" name="Google Shape;1415;p171"/>
          <p:cNvSpPr txBox="1">
            <a:spLocks noGrp="1"/>
          </p:cNvSpPr>
          <p:nvPr>
            <p:ph type="title"/>
          </p:nvPr>
        </p:nvSpPr>
        <p:spPr>
          <a:xfrm>
            <a:off x="414529" y="707137"/>
            <a:ext cx="113061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16" name="Google Shape;1416;p17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17" name="Google Shape;1417;p17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18" name="Google Shape;1418;p171"/>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PwC’s Digital Services</a:t>
            </a:r>
            <a:endParaRPr sz="800" b="0" i="0" u="none" strike="noStrike" cap="none">
              <a:solidFill>
                <a:schemeClr val="dk1"/>
              </a:solidFill>
              <a:latin typeface="Arial"/>
              <a:ea typeface="Arial"/>
              <a:cs typeface="Arial"/>
              <a:sym typeface="Arial"/>
            </a:endParaRPr>
          </a:p>
        </p:txBody>
      </p:sp>
      <p:sp>
        <p:nvSpPr>
          <p:cNvPr id="1419" name="Google Shape;1419;p171"/>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420" name="Google Shape;1420;p171"/>
          <p:cNvGrpSpPr/>
          <p:nvPr/>
        </p:nvGrpSpPr>
        <p:grpSpPr>
          <a:xfrm>
            <a:off x="-4463" y="1331117"/>
            <a:ext cx="12188495" cy="139487"/>
            <a:chOff x="-3347" y="998362"/>
            <a:chExt cx="9141600" cy="104618"/>
          </a:xfrm>
        </p:grpSpPr>
        <p:sp>
          <p:nvSpPr>
            <p:cNvPr id="1421" name="Google Shape;1421;p171"/>
            <p:cNvSpPr/>
            <p:nvPr/>
          </p:nvSpPr>
          <p:spPr>
            <a:xfrm rot="10800000" flipH="1">
              <a:off x="976383" y="998362"/>
              <a:ext cx="200100" cy="97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422" name="Google Shape;1422;p171"/>
            <p:cNvSpPr/>
            <p:nvPr/>
          </p:nvSpPr>
          <p:spPr>
            <a:xfrm>
              <a:off x="-3347" y="1004580"/>
              <a:ext cx="9141600" cy="984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Content Small">
  <p:cSld name="Title and Content Small">
    <p:spTree>
      <p:nvGrpSpPr>
        <p:cNvPr id="1" name="Shape 1423"/>
        <p:cNvGrpSpPr/>
        <p:nvPr/>
      </p:nvGrpSpPr>
      <p:grpSpPr>
        <a:xfrm>
          <a:off x="0" y="0"/>
          <a:ext cx="0" cy="0"/>
          <a:chOff x="0" y="0"/>
          <a:chExt cx="0" cy="0"/>
        </a:xfrm>
      </p:grpSpPr>
      <p:sp>
        <p:nvSpPr>
          <p:cNvPr id="1424" name="Google Shape;1424;p172"/>
          <p:cNvSpPr txBox="1">
            <a:spLocks noGrp="1"/>
          </p:cNvSpPr>
          <p:nvPr>
            <p:ph type="title"/>
          </p:nvPr>
        </p:nvSpPr>
        <p:spPr>
          <a:xfrm>
            <a:off x="412751" y="707137"/>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25" name="Google Shape;1425;p172"/>
          <p:cNvSpPr txBox="1">
            <a:spLocks noGrp="1"/>
          </p:cNvSpPr>
          <p:nvPr>
            <p:ph type="body" idx="1"/>
          </p:nvPr>
        </p:nvSpPr>
        <p:spPr>
          <a:xfrm>
            <a:off x="412752" y="1744052"/>
            <a:ext cx="743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9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6" name="Google Shape;1426;p17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27" name="Google Shape;1427;p17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28" name="Google Shape;1428;p172"/>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29" name="Google Shape;1429;p172"/>
          <p:cNvSpPr>
            <a:spLocks noGrp="1"/>
          </p:cNvSpPr>
          <p:nvPr>
            <p:ph type="pic" idx="2"/>
          </p:nvPr>
        </p:nvSpPr>
        <p:spPr>
          <a:xfrm>
            <a:off x="8102602" y="1778001"/>
            <a:ext cx="3676800" cy="4262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1430"/>
        <p:cNvGrpSpPr/>
        <p:nvPr/>
      </p:nvGrpSpPr>
      <p:grpSpPr>
        <a:xfrm>
          <a:off x="0" y="0"/>
          <a:ext cx="0" cy="0"/>
          <a:chOff x="0" y="0"/>
          <a:chExt cx="0" cy="0"/>
        </a:xfrm>
      </p:grpSpPr>
      <p:sp>
        <p:nvSpPr>
          <p:cNvPr id="1431" name="Google Shape;1431;p173"/>
          <p:cNvSpPr txBox="1">
            <a:spLocks noGrp="1"/>
          </p:cNvSpPr>
          <p:nvPr>
            <p:ph type="title"/>
          </p:nvPr>
        </p:nvSpPr>
        <p:spPr>
          <a:xfrm>
            <a:off x="412751" y="518651"/>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32" name="Google Shape;1432;p173"/>
          <p:cNvSpPr txBox="1">
            <a:spLocks noGrp="1"/>
          </p:cNvSpPr>
          <p:nvPr>
            <p:ph type="body" idx="1"/>
          </p:nvPr>
        </p:nvSpPr>
        <p:spPr>
          <a:xfrm>
            <a:off x="412752" y="4989502"/>
            <a:ext cx="20532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33" name="Google Shape;1433;p17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34" name="Google Shape;1434;p173"/>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35" name="Google Shape;1435;p173"/>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36" name="Google Shape;1436;p173"/>
          <p:cNvSpPr txBox="1">
            <a:spLocks noGrp="1"/>
          </p:cNvSpPr>
          <p:nvPr>
            <p:ph type="body" idx="2"/>
          </p:nvPr>
        </p:nvSpPr>
        <p:spPr>
          <a:xfrm>
            <a:off x="8065560" y="5013321"/>
            <a:ext cx="33843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0000"/>
              </a:lnSpc>
              <a:spcBef>
                <a:spcPts val="40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37" name="Google Shape;1437;p173"/>
          <p:cNvSpPr txBox="1"/>
          <p:nvPr/>
        </p:nvSpPr>
        <p:spPr>
          <a:xfrm>
            <a:off x="7122357" y="5013321"/>
            <a:ext cx="907500" cy="12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GB" sz="900" b="0" i="0" u="none" strike="noStrike" cap="none">
                <a:solidFill>
                  <a:schemeClr val="dk2"/>
                </a:solidFill>
                <a:latin typeface="Arial"/>
                <a:ea typeface="Arial"/>
                <a:cs typeface="Arial"/>
                <a:sym typeface="Arial"/>
              </a:rPr>
              <a:t>Contacts:</a:t>
            </a:r>
            <a:endParaRPr sz="900" b="0" i="0" u="none" strike="noStrike" cap="none">
              <a:solidFill>
                <a:schemeClr val="dk2"/>
              </a:solidFill>
              <a:latin typeface="Arial"/>
              <a:ea typeface="Arial"/>
              <a:cs typeface="Arial"/>
              <a:sym typeface="Arial"/>
            </a:endParaRPr>
          </a:p>
        </p:txBody>
      </p:sp>
      <p:sp>
        <p:nvSpPr>
          <p:cNvPr id="1438" name="Google Shape;1438;p173"/>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PwC’s Digital Services</a:t>
            </a:r>
            <a:endParaRPr sz="800" b="0" i="0" u="none" strike="noStrike" cap="none">
              <a:solidFill>
                <a:schemeClr val="dk1"/>
              </a:solidFill>
              <a:latin typeface="Arial"/>
              <a:ea typeface="Arial"/>
              <a:cs typeface="Arial"/>
              <a:sym typeface="Arial"/>
            </a:endParaRPr>
          </a:p>
        </p:txBody>
      </p:sp>
      <p:sp>
        <p:nvSpPr>
          <p:cNvPr id="1439" name="Google Shape;1439;p173"/>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440" name="Google Shape;1440;p173"/>
          <p:cNvSpPr txBox="1">
            <a:spLocks noGrp="1"/>
          </p:cNvSpPr>
          <p:nvPr>
            <p:ph type="body" idx="3"/>
          </p:nvPr>
        </p:nvSpPr>
        <p:spPr>
          <a:xfrm>
            <a:off x="2577176" y="4989502"/>
            <a:ext cx="20532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96"/>
        <p:cNvGrpSpPr/>
        <p:nvPr/>
      </p:nvGrpSpPr>
      <p:grpSpPr>
        <a:xfrm>
          <a:off x="0" y="0"/>
          <a:ext cx="0" cy="0"/>
          <a:chOff x="0" y="0"/>
          <a:chExt cx="0" cy="0"/>
        </a:xfrm>
      </p:grpSpPr>
      <p:sp>
        <p:nvSpPr>
          <p:cNvPr id="97" name="Google Shape;97;p18"/>
          <p:cNvSpPr/>
          <p:nvPr/>
        </p:nvSpPr>
        <p:spPr>
          <a:xfrm>
            <a:off x="0" y="0"/>
            <a:ext cx="809640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8"/>
          <p:cNvSpPr/>
          <p:nvPr/>
        </p:nvSpPr>
        <p:spPr>
          <a:xfrm>
            <a:off x="0" y="3429000"/>
            <a:ext cx="809640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18"/>
          <p:cNvSpPr/>
          <p:nvPr/>
        </p:nvSpPr>
        <p:spPr>
          <a:xfrm>
            <a:off x="8096250" y="0"/>
            <a:ext cx="409560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 name="Google Shape;100;p18"/>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1" name="Google Shape;101;p18"/>
          <p:cNvSpPr txBox="1">
            <a:spLocks noGrp="1"/>
          </p:cNvSpPr>
          <p:nvPr>
            <p:ph type="subTitle" idx="1"/>
          </p:nvPr>
        </p:nvSpPr>
        <p:spPr>
          <a:xfrm>
            <a:off x="442914" y="374904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102" name="Google Shape;102;p18"/>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Work Showcase Cover">
  <p:cSld name="Work Showcase Cover">
    <p:bg>
      <p:bgPr>
        <a:solidFill>
          <a:srgbClr val="333332"/>
        </a:solidFill>
        <a:effectLst/>
      </p:bgPr>
    </p:bg>
    <p:spTree>
      <p:nvGrpSpPr>
        <p:cNvPr id="1" name="Shape 1441"/>
        <p:cNvGrpSpPr/>
        <p:nvPr/>
      </p:nvGrpSpPr>
      <p:grpSpPr>
        <a:xfrm>
          <a:off x="0" y="0"/>
          <a:ext cx="0" cy="0"/>
          <a:chOff x="0" y="0"/>
          <a:chExt cx="0" cy="0"/>
        </a:xfrm>
      </p:grpSpPr>
      <p:sp>
        <p:nvSpPr>
          <p:cNvPr id="1442" name="Google Shape;1442;p174"/>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43" name="Google Shape;1443;p174"/>
          <p:cNvSpPr txBox="1">
            <a:spLocks noGrp="1"/>
          </p:cNvSpPr>
          <p:nvPr>
            <p:ph type="title"/>
          </p:nvPr>
        </p:nvSpPr>
        <p:spPr>
          <a:xfrm>
            <a:off x="412751" y="577004"/>
            <a:ext cx="4500900" cy="114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44" name="Google Shape;1444;p174"/>
          <p:cNvSpPr txBox="1">
            <a:spLocks noGrp="1"/>
          </p:cNvSpPr>
          <p:nvPr>
            <p:ph type="body" idx="1"/>
          </p:nvPr>
        </p:nvSpPr>
        <p:spPr>
          <a:xfrm>
            <a:off x="415927" y="2991111"/>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45" name="Google Shape;1445;p174"/>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46" name="Google Shape;1446;p174"/>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47" name="Google Shape;1447;p174"/>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48" name="Google Shape;1448;p174"/>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449" name="Google Shape;1449;p174"/>
          <p:cNvSpPr txBox="1">
            <a:spLocks noGrp="1"/>
          </p:cNvSpPr>
          <p:nvPr>
            <p:ph type="body" idx="3"/>
          </p:nvPr>
        </p:nvSpPr>
        <p:spPr>
          <a:xfrm>
            <a:off x="415927" y="3733629"/>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450" name="Google Shape;1450;p174"/>
          <p:cNvCxnSpPr/>
          <p:nvPr/>
        </p:nvCxnSpPr>
        <p:spPr>
          <a:xfrm>
            <a:off x="415927" y="3521639"/>
            <a:ext cx="7848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matchingName="Work Showcase">
  <p:cSld name="Work Showcase">
    <p:bg>
      <p:bgPr>
        <a:solidFill>
          <a:schemeClr val="lt1"/>
        </a:solidFill>
        <a:effectLst/>
      </p:bgPr>
    </p:bg>
    <p:spTree>
      <p:nvGrpSpPr>
        <p:cNvPr id="1" name="Shape 1451"/>
        <p:cNvGrpSpPr/>
        <p:nvPr/>
      </p:nvGrpSpPr>
      <p:grpSpPr>
        <a:xfrm>
          <a:off x="0" y="0"/>
          <a:ext cx="0" cy="0"/>
          <a:chOff x="0" y="0"/>
          <a:chExt cx="0" cy="0"/>
        </a:xfrm>
      </p:grpSpPr>
      <p:grpSp>
        <p:nvGrpSpPr>
          <p:cNvPr id="1452" name="Google Shape;1452;p175"/>
          <p:cNvGrpSpPr/>
          <p:nvPr/>
        </p:nvGrpSpPr>
        <p:grpSpPr>
          <a:xfrm>
            <a:off x="4106241" y="5582"/>
            <a:ext cx="145727" cy="6851429"/>
            <a:chOff x="3079757" y="14819"/>
            <a:chExt cx="109298" cy="5138700"/>
          </a:xfrm>
        </p:grpSpPr>
        <p:sp>
          <p:nvSpPr>
            <p:cNvPr id="1453" name="Google Shape;1453;p175"/>
            <p:cNvSpPr/>
            <p:nvPr/>
          </p:nvSpPr>
          <p:spPr>
            <a:xfrm rot="5400000">
              <a:off x="3048857" y="2543605"/>
              <a:ext cx="171000" cy="109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454" name="Google Shape;1454;p175"/>
            <p:cNvSpPr/>
            <p:nvPr/>
          </p:nvSpPr>
          <p:spPr>
            <a:xfrm rot="-5400000">
              <a:off x="568855" y="2533319"/>
              <a:ext cx="5138700" cy="101700"/>
            </a:xfrm>
            <a:custGeom>
              <a:avLst/>
              <a:gdLst/>
              <a:ahLst/>
              <a:cxnLst/>
              <a:rect l="l" t="t" r="r" b="b"/>
              <a:pathLst>
                <a:path w="120000" h="120000" extrusionOk="0">
                  <a:moveTo>
                    <a:pt x="120000" y="0"/>
                  </a:moveTo>
                  <a:lnTo>
                    <a:pt x="61540" y="5628"/>
                  </a:lnTo>
                  <a:cubicBezTo>
                    <a:pt x="60929" y="43752"/>
                    <a:pt x="60300" y="81876"/>
                    <a:pt x="59670" y="120000"/>
                  </a:cubicBezTo>
                  <a:cubicBezTo>
                    <a:pt x="58965" y="81876"/>
                    <a:pt x="58269" y="43752"/>
                    <a:pt x="57553" y="5628"/>
                  </a:cubicBezTo>
                  <a:lnTo>
                    <a:pt x="0" y="5628"/>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455" name="Google Shape;1455;p175"/>
          <p:cNvSpPr/>
          <p:nvPr/>
        </p:nvSpPr>
        <p:spPr>
          <a:xfrm>
            <a:off x="10420558" y="-3836"/>
            <a:ext cx="1772400" cy="6875100"/>
          </a:xfrm>
          <a:custGeom>
            <a:avLst/>
            <a:gdLst/>
            <a:ahLst/>
            <a:cxnLst/>
            <a:rect l="l" t="t" r="r" b="b"/>
            <a:pathLst>
              <a:path w="120000" h="120000" extrusionOk="0">
                <a:moveTo>
                  <a:pt x="0" y="55"/>
                </a:moveTo>
                <a:lnTo>
                  <a:pt x="120000" y="0"/>
                </a:lnTo>
                <a:cubicBezTo>
                  <a:pt x="119928" y="39926"/>
                  <a:pt x="119641" y="79963"/>
                  <a:pt x="119570" y="119889"/>
                </a:cubicBezTo>
                <a:lnTo>
                  <a:pt x="215" y="119999"/>
                </a:lnTo>
                <a:cubicBezTo>
                  <a:pt x="207" y="116854"/>
                  <a:pt x="170" y="72660"/>
                  <a:pt x="199" y="62503"/>
                </a:cubicBezTo>
                <a:cubicBezTo>
                  <a:pt x="3461" y="61533"/>
                  <a:pt x="5321" y="60979"/>
                  <a:pt x="8434" y="60201"/>
                </a:cubicBezTo>
                <a:cubicBezTo>
                  <a:pt x="5313" y="59535"/>
                  <a:pt x="4082" y="59070"/>
                  <a:pt x="175" y="58281"/>
                </a:cubicBezTo>
                <a:cubicBezTo>
                  <a:pt x="116" y="38027"/>
                  <a:pt x="58" y="20309"/>
                  <a:pt x="0" y="55"/>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456" name="Google Shape;1456;p175"/>
          <p:cNvSpPr txBox="1">
            <a:spLocks noGrp="1"/>
          </p:cNvSpPr>
          <p:nvPr>
            <p:ph type="title"/>
          </p:nvPr>
        </p:nvSpPr>
        <p:spPr>
          <a:xfrm>
            <a:off x="483604" y="4241915"/>
            <a:ext cx="3277500" cy="361200"/>
          </a:xfrm>
          <a:prstGeom prst="rect">
            <a:avLst/>
          </a:prstGeom>
          <a:noFill/>
          <a:ln>
            <a:noFill/>
          </a:ln>
        </p:spPr>
        <p:txBody>
          <a:bodyPr spcFirstLastPara="1" wrap="square" lIns="121900" tIns="121900" rIns="121900" bIns="121900" anchor="b" anchorCtr="0">
            <a:noAutofit/>
          </a:bodyPr>
          <a:lstStyle>
            <a:lvl1pPr marR="0" lvl="0" algn="ctr" rtl="0">
              <a:lnSpc>
                <a:spcPct val="110000"/>
              </a:lnSpc>
              <a:spcBef>
                <a:spcPts val="0"/>
              </a:spcBef>
              <a:spcAft>
                <a:spcPts val="0"/>
              </a:spcAft>
              <a:buClr>
                <a:schemeClr val="dk1"/>
              </a:buClr>
              <a:buSzPts val="2100"/>
              <a:buFont typeface="Georgia"/>
              <a:buNone/>
              <a:defRPr sz="21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57" name="Google Shape;1457;p175"/>
          <p:cNvSpPr txBox="1">
            <a:spLocks noGrp="1"/>
          </p:cNvSpPr>
          <p:nvPr>
            <p:ph type="body" idx="1"/>
          </p:nvPr>
        </p:nvSpPr>
        <p:spPr>
          <a:xfrm>
            <a:off x="415927" y="49237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458" name="Google Shape;1458;p175"/>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59" name="Google Shape;1459;p175"/>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60" name="Google Shape;1460;p175"/>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PwC’s Digital Services</a:t>
            </a:r>
            <a:endParaRPr sz="800" b="0" i="0" u="none" strike="noStrike" cap="none">
              <a:solidFill>
                <a:schemeClr val="dk1"/>
              </a:solidFill>
              <a:latin typeface="Arial"/>
              <a:ea typeface="Arial"/>
              <a:cs typeface="Arial"/>
              <a:sym typeface="Arial"/>
            </a:endParaRPr>
          </a:p>
        </p:txBody>
      </p:sp>
      <p:sp>
        <p:nvSpPr>
          <p:cNvPr id="1461" name="Google Shape;1461;p175"/>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62" name="Google Shape;1462;p175"/>
          <p:cNvSpPr txBox="1">
            <a:spLocks noGrp="1"/>
          </p:cNvSpPr>
          <p:nvPr>
            <p:ph type="body" idx="2"/>
          </p:nvPr>
        </p:nvSpPr>
        <p:spPr>
          <a:xfrm>
            <a:off x="4620652" y="513601"/>
            <a:ext cx="4968000" cy="7920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200"/>
              </a:spcBef>
              <a:spcAft>
                <a:spcPts val="0"/>
              </a:spcAft>
              <a:buClr>
                <a:schemeClr val="dk2"/>
              </a:buClr>
              <a:buSzPts val="1500"/>
              <a:buFont typeface="Arial"/>
              <a:buNone/>
              <a:defRPr sz="1500" b="0" i="0" u="none" strike="noStrike" cap="none">
                <a:solidFill>
                  <a:schemeClr val="dk2"/>
                </a:solidFill>
                <a:latin typeface="Georgia"/>
                <a:ea typeface="Georgia"/>
                <a:cs typeface="Georgia"/>
                <a:sym typeface="Georgia"/>
              </a:defRPr>
            </a:lvl1pPr>
            <a:lvl2pPr marL="914400" marR="0" lvl="1" indent="-228600" algn="l" rtl="0">
              <a:lnSpc>
                <a:spcPct val="110000"/>
              </a:lnSpc>
              <a:spcBef>
                <a:spcPts val="8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85750" algn="l" rtl="0">
              <a:lnSpc>
                <a:spcPct val="110000"/>
              </a:lnSpc>
              <a:spcBef>
                <a:spcPts val="8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3"/>
        <p:cNvGrpSpPr/>
        <p:nvPr/>
      </p:nvGrpSpPr>
      <p:grpSpPr>
        <a:xfrm>
          <a:off x="0" y="0"/>
          <a:ext cx="0" cy="0"/>
          <a:chOff x="0" y="0"/>
          <a:chExt cx="0" cy="0"/>
        </a:xfrm>
      </p:grpSpPr>
      <p:sp>
        <p:nvSpPr>
          <p:cNvPr id="1464" name="Google Shape;1464;p176"/>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65" name="Google Shape;1465;p176"/>
          <p:cNvSpPr txBox="1">
            <a:spLocks noGrp="1"/>
          </p:cNvSpPr>
          <p:nvPr>
            <p:ph type="body" idx="1"/>
          </p:nvPr>
        </p:nvSpPr>
        <p:spPr>
          <a:xfrm>
            <a:off x="40808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466" name="Google Shape;1466;p176"/>
          <p:cNvSpPr txBox="1">
            <a:spLocks noGrp="1"/>
          </p:cNvSpPr>
          <p:nvPr>
            <p:ph type="body" idx="2"/>
          </p:nvPr>
        </p:nvSpPr>
        <p:spPr>
          <a:xfrm>
            <a:off x="609684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67" name="Google Shape;1467;p17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68" name="Google Shape;1468;p17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69" name="Google Shape;1469;p176"/>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Six Content">
  <p:cSld name="Six Content">
    <p:spTree>
      <p:nvGrpSpPr>
        <p:cNvPr id="1" name="Shape 1470"/>
        <p:cNvGrpSpPr/>
        <p:nvPr/>
      </p:nvGrpSpPr>
      <p:grpSpPr>
        <a:xfrm>
          <a:off x="0" y="0"/>
          <a:ext cx="0" cy="0"/>
          <a:chOff x="0" y="0"/>
          <a:chExt cx="0" cy="0"/>
        </a:xfrm>
      </p:grpSpPr>
      <p:sp>
        <p:nvSpPr>
          <p:cNvPr id="1471" name="Google Shape;1471;p177"/>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72" name="Google Shape;1472;p177"/>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73" name="Google Shape;1473;p17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74" name="Google Shape;1474;p177"/>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75" name="Google Shape;1475;p177"/>
          <p:cNvSpPr txBox="1">
            <a:spLocks noGrp="1"/>
          </p:cNvSpPr>
          <p:nvPr>
            <p:ph type="body" idx="1"/>
          </p:nvPr>
        </p:nvSpPr>
        <p:spPr>
          <a:xfrm>
            <a:off x="412751" y="1729791"/>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76" name="Google Shape;1476;p177"/>
          <p:cNvSpPr txBox="1">
            <a:spLocks noGrp="1"/>
          </p:cNvSpPr>
          <p:nvPr>
            <p:ph type="body" idx="2"/>
          </p:nvPr>
        </p:nvSpPr>
        <p:spPr>
          <a:xfrm>
            <a:off x="2325371" y="1729791"/>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77" name="Google Shape;1477;p177"/>
          <p:cNvSpPr txBox="1">
            <a:spLocks noGrp="1"/>
          </p:cNvSpPr>
          <p:nvPr>
            <p:ph type="body" idx="3"/>
          </p:nvPr>
        </p:nvSpPr>
        <p:spPr>
          <a:xfrm>
            <a:off x="4237991" y="1729791"/>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78" name="Google Shape;1478;p177"/>
          <p:cNvSpPr txBox="1">
            <a:spLocks noGrp="1"/>
          </p:cNvSpPr>
          <p:nvPr>
            <p:ph type="body" idx="4"/>
          </p:nvPr>
        </p:nvSpPr>
        <p:spPr>
          <a:xfrm>
            <a:off x="6150610" y="1729791"/>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79" name="Google Shape;1479;p177"/>
          <p:cNvSpPr txBox="1">
            <a:spLocks noGrp="1"/>
          </p:cNvSpPr>
          <p:nvPr>
            <p:ph type="body" idx="5"/>
          </p:nvPr>
        </p:nvSpPr>
        <p:spPr>
          <a:xfrm>
            <a:off x="8063231" y="1729791"/>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80" name="Google Shape;1480;p177"/>
          <p:cNvSpPr txBox="1">
            <a:spLocks noGrp="1"/>
          </p:cNvSpPr>
          <p:nvPr>
            <p:ph type="body" idx="6"/>
          </p:nvPr>
        </p:nvSpPr>
        <p:spPr>
          <a:xfrm>
            <a:off x="9975851" y="1729791"/>
            <a:ext cx="18036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Six Content with Focus">
  <p:cSld name="Six Content with Focus">
    <p:spTree>
      <p:nvGrpSpPr>
        <p:cNvPr id="1" name="Shape 1481"/>
        <p:cNvGrpSpPr/>
        <p:nvPr/>
      </p:nvGrpSpPr>
      <p:grpSpPr>
        <a:xfrm>
          <a:off x="0" y="0"/>
          <a:ext cx="0" cy="0"/>
          <a:chOff x="0" y="0"/>
          <a:chExt cx="0" cy="0"/>
        </a:xfrm>
      </p:grpSpPr>
      <p:sp>
        <p:nvSpPr>
          <p:cNvPr id="1482" name="Google Shape;1482;p178"/>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83" name="Google Shape;1483;p178"/>
          <p:cNvSpPr txBox="1">
            <a:spLocks noGrp="1"/>
          </p:cNvSpPr>
          <p:nvPr>
            <p:ph type="body" idx="1"/>
          </p:nvPr>
        </p:nvSpPr>
        <p:spPr>
          <a:xfrm>
            <a:off x="41275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484" name="Google Shape;1484;p17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85" name="Google Shape;1485;p178"/>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486" name="Google Shape;1486;p178"/>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87" name="Google Shape;1487;p178"/>
          <p:cNvSpPr txBox="1">
            <a:spLocks noGrp="1"/>
          </p:cNvSpPr>
          <p:nvPr>
            <p:ph type="body" idx="2"/>
          </p:nvPr>
        </p:nvSpPr>
        <p:spPr>
          <a:xfrm>
            <a:off x="412751" y="5097991"/>
            <a:ext cx="35292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grpSp>
        <p:nvGrpSpPr>
          <p:cNvPr id="1488" name="Google Shape;1488;p178"/>
          <p:cNvGrpSpPr/>
          <p:nvPr/>
        </p:nvGrpSpPr>
        <p:grpSpPr>
          <a:xfrm>
            <a:off x="2264181" y="1705023"/>
            <a:ext cx="7663350" cy="3336717"/>
            <a:chOff x="1698178" y="1278798"/>
            <a:chExt cx="5747656" cy="2502600"/>
          </a:xfrm>
        </p:grpSpPr>
        <p:cxnSp>
          <p:nvCxnSpPr>
            <p:cNvPr id="1489" name="Google Shape;1489;p178"/>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0" name="Google Shape;1490;p178"/>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1" name="Google Shape;1491;p178"/>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2" name="Google Shape;1492;p178"/>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3" name="Google Shape;1493;p178"/>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grpSp>
        <p:nvGrpSpPr>
          <p:cNvPr id="1494" name="Google Shape;1494;p178"/>
          <p:cNvGrpSpPr/>
          <p:nvPr/>
        </p:nvGrpSpPr>
        <p:grpSpPr>
          <a:xfrm>
            <a:off x="2264181" y="5610053"/>
            <a:ext cx="7663350" cy="549821"/>
            <a:chOff x="1698178" y="1278798"/>
            <a:chExt cx="5747656" cy="2502600"/>
          </a:xfrm>
        </p:grpSpPr>
        <p:cxnSp>
          <p:nvCxnSpPr>
            <p:cNvPr id="1495" name="Google Shape;1495;p178"/>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6" name="Google Shape;1496;p178"/>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7" name="Google Shape;1497;p178"/>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8" name="Google Shape;1498;p178"/>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499" name="Google Shape;1499;p178"/>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sp>
        <p:nvSpPr>
          <p:cNvPr id="1500" name="Google Shape;1500;p178"/>
          <p:cNvSpPr txBox="1">
            <a:spLocks noGrp="1"/>
          </p:cNvSpPr>
          <p:nvPr>
            <p:ph type="body" idx="3"/>
          </p:nvPr>
        </p:nvSpPr>
        <p:spPr>
          <a:xfrm>
            <a:off x="723901" y="5673335"/>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1" name="Google Shape;1501;p178"/>
          <p:cNvSpPr txBox="1">
            <a:spLocks noGrp="1"/>
          </p:cNvSpPr>
          <p:nvPr>
            <p:ph type="body" idx="4"/>
          </p:nvPr>
        </p:nvSpPr>
        <p:spPr>
          <a:xfrm>
            <a:off x="2641620" y="5673335"/>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2" name="Google Shape;1502;p178"/>
          <p:cNvSpPr txBox="1">
            <a:spLocks noGrp="1"/>
          </p:cNvSpPr>
          <p:nvPr>
            <p:ph type="body" idx="5"/>
          </p:nvPr>
        </p:nvSpPr>
        <p:spPr>
          <a:xfrm>
            <a:off x="4559339" y="5673335"/>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3" name="Google Shape;1503;p178"/>
          <p:cNvSpPr txBox="1">
            <a:spLocks noGrp="1"/>
          </p:cNvSpPr>
          <p:nvPr>
            <p:ph type="body" idx="6"/>
          </p:nvPr>
        </p:nvSpPr>
        <p:spPr>
          <a:xfrm>
            <a:off x="6477057" y="5673335"/>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4" name="Google Shape;1504;p178"/>
          <p:cNvSpPr txBox="1">
            <a:spLocks noGrp="1"/>
          </p:cNvSpPr>
          <p:nvPr>
            <p:ph type="body" idx="7"/>
          </p:nvPr>
        </p:nvSpPr>
        <p:spPr>
          <a:xfrm>
            <a:off x="8394776" y="5673335"/>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5" name="Google Shape;1505;p178"/>
          <p:cNvSpPr txBox="1">
            <a:spLocks noGrp="1"/>
          </p:cNvSpPr>
          <p:nvPr>
            <p:ph type="body" idx="8"/>
          </p:nvPr>
        </p:nvSpPr>
        <p:spPr>
          <a:xfrm>
            <a:off x="10312496" y="5673335"/>
            <a:ext cx="1172700" cy="4104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500"/>
              </a:spcBef>
              <a:spcAft>
                <a:spcPts val="0"/>
              </a:spcAft>
              <a:buClr>
                <a:schemeClr val="dk2"/>
              </a:buClr>
              <a:buSzPts val="2700"/>
              <a:buFont typeface="Arial"/>
              <a:buNone/>
              <a:defRPr sz="2700" b="0" i="0" u="none" strike="noStrike" cap="none">
                <a:solidFill>
                  <a:schemeClr val="dk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06" name="Google Shape;1506;p178"/>
          <p:cNvSpPr txBox="1">
            <a:spLocks noGrp="1"/>
          </p:cNvSpPr>
          <p:nvPr>
            <p:ph type="body" idx="9"/>
          </p:nvPr>
        </p:nvSpPr>
        <p:spPr>
          <a:xfrm>
            <a:off x="2326756"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07" name="Google Shape;1507;p178"/>
          <p:cNvSpPr txBox="1">
            <a:spLocks noGrp="1"/>
          </p:cNvSpPr>
          <p:nvPr>
            <p:ph type="body" idx="13"/>
          </p:nvPr>
        </p:nvSpPr>
        <p:spPr>
          <a:xfrm>
            <a:off x="4240763"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08" name="Google Shape;1508;p178"/>
          <p:cNvSpPr txBox="1">
            <a:spLocks noGrp="1"/>
          </p:cNvSpPr>
          <p:nvPr>
            <p:ph type="body" idx="14"/>
          </p:nvPr>
        </p:nvSpPr>
        <p:spPr>
          <a:xfrm>
            <a:off x="6154768"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09" name="Google Shape;1509;p178"/>
          <p:cNvSpPr txBox="1">
            <a:spLocks noGrp="1"/>
          </p:cNvSpPr>
          <p:nvPr>
            <p:ph type="body" idx="15"/>
          </p:nvPr>
        </p:nvSpPr>
        <p:spPr>
          <a:xfrm>
            <a:off x="806877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10" name="Google Shape;1510;p178"/>
          <p:cNvSpPr txBox="1">
            <a:spLocks noGrp="1"/>
          </p:cNvSpPr>
          <p:nvPr>
            <p:ph type="body" idx="16"/>
          </p:nvPr>
        </p:nvSpPr>
        <p:spPr>
          <a:xfrm>
            <a:off x="9982780"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11" name="Google Shape;1511;p178"/>
          <p:cNvSpPr txBox="1">
            <a:spLocks noGrp="1"/>
          </p:cNvSpPr>
          <p:nvPr>
            <p:ph type="body" idx="17"/>
          </p:nvPr>
        </p:nvSpPr>
        <p:spPr>
          <a:xfrm>
            <a:off x="503797" y="2635612"/>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2" name="Google Shape;1512;p178"/>
          <p:cNvSpPr txBox="1">
            <a:spLocks noGrp="1"/>
          </p:cNvSpPr>
          <p:nvPr>
            <p:ph type="body" idx="18"/>
          </p:nvPr>
        </p:nvSpPr>
        <p:spPr>
          <a:xfrm>
            <a:off x="2423427" y="2635612"/>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3" name="Google Shape;1513;p178"/>
          <p:cNvSpPr txBox="1">
            <a:spLocks noGrp="1"/>
          </p:cNvSpPr>
          <p:nvPr>
            <p:ph type="body" idx="19"/>
          </p:nvPr>
        </p:nvSpPr>
        <p:spPr>
          <a:xfrm>
            <a:off x="4343059" y="2635612"/>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4" name="Google Shape;1514;p178"/>
          <p:cNvSpPr txBox="1">
            <a:spLocks noGrp="1"/>
          </p:cNvSpPr>
          <p:nvPr>
            <p:ph type="body" idx="20"/>
          </p:nvPr>
        </p:nvSpPr>
        <p:spPr>
          <a:xfrm>
            <a:off x="6262690" y="2635612"/>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5" name="Google Shape;1515;p178"/>
          <p:cNvSpPr txBox="1">
            <a:spLocks noGrp="1"/>
          </p:cNvSpPr>
          <p:nvPr>
            <p:ph type="body" idx="21"/>
          </p:nvPr>
        </p:nvSpPr>
        <p:spPr>
          <a:xfrm>
            <a:off x="8182319" y="2635612"/>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16" name="Google Shape;1516;p178"/>
          <p:cNvSpPr txBox="1">
            <a:spLocks noGrp="1"/>
          </p:cNvSpPr>
          <p:nvPr>
            <p:ph type="body" idx="22"/>
          </p:nvPr>
        </p:nvSpPr>
        <p:spPr>
          <a:xfrm>
            <a:off x="10101947" y="2635612"/>
            <a:ext cx="1612800" cy="287100"/>
          </a:xfrm>
          <a:prstGeom prst="rect">
            <a:avLst/>
          </a:prstGeom>
          <a:noFill/>
          <a:ln>
            <a:noFill/>
          </a:ln>
        </p:spPr>
        <p:txBody>
          <a:bodyPr spcFirstLastPara="1" wrap="square" lIns="121900" tIns="121900" rIns="121900" bIns="121900" anchor="t" anchorCtr="0">
            <a:noAutofit/>
          </a:bodyPr>
          <a:lstStyle>
            <a:lvl1pPr marL="457200" marR="0" lvl="0" indent="-285750" algn="l" rtl="0">
              <a:lnSpc>
                <a:spcPct val="100000"/>
              </a:lnSpc>
              <a:spcBef>
                <a:spcPts val="500"/>
              </a:spcBef>
              <a:spcAft>
                <a:spcPts val="0"/>
              </a:spcAft>
              <a:buClr>
                <a:schemeClr val="lt2"/>
              </a:buClr>
              <a:buSzPts val="900"/>
              <a:buFont typeface="Noto Sans Symbols"/>
              <a:buChar char="▪"/>
              <a:defRPr sz="900" b="0" i="0" u="none" strike="noStrike" cap="none">
                <a:solidFill>
                  <a:schemeClr val="lt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517" name="Google Shape;1517;p178"/>
          <p:cNvCxnSpPr/>
          <p:nvPr/>
        </p:nvCxnSpPr>
        <p:spPr>
          <a:xfrm>
            <a:off x="414056" y="5355019"/>
            <a:ext cx="11328900" cy="0"/>
          </a:xfrm>
          <a:prstGeom prst="straightConnector1">
            <a:avLst/>
          </a:prstGeom>
          <a:noFill/>
          <a:ln w="9525" cap="flat" cmpd="sng">
            <a:solidFill>
              <a:srgbClr val="CCCCCC"/>
            </a:solidFill>
            <a:prstDash val="solid"/>
            <a:round/>
            <a:headEnd type="none" w="sm" len="sm"/>
            <a:tailEnd type="none" w="sm" len="sm"/>
          </a:ln>
        </p:spPr>
      </p:cxnSp>
      <p:cxnSp>
        <p:nvCxnSpPr>
          <p:cNvPr id="1518" name="Google Shape;1518;p178"/>
          <p:cNvCxnSpPr/>
          <p:nvPr/>
        </p:nvCxnSpPr>
        <p:spPr>
          <a:xfrm>
            <a:off x="1138241" y="2476609"/>
            <a:ext cx="365100" cy="0"/>
          </a:xfrm>
          <a:prstGeom prst="straightConnector1">
            <a:avLst/>
          </a:prstGeom>
          <a:noFill/>
          <a:ln w="9525" cap="flat" cmpd="sng">
            <a:solidFill>
              <a:schemeClr val="dk2"/>
            </a:solidFill>
            <a:prstDash val="solid"/>
            <a:round/>
            <a:headEnd type="none" w="sm" len="sm"/>
            <a:tailEnd type="none" w="sm" len="sm"/>
          </a:ln>
        </p:spPr>
      </p:cxnSp>
      <p:cxnSp>
        <p:nvCxnSpPr>
          <p:cNvPr id="1519" name="Google Shape;1519;p178"/>
          <p:cNvCxnSpPr/>
          <p:nvPr/>
        </p:nvCxnSpPr>
        <p:spPr>
          <a:xfrm>
            <a:off x="3046792" y="2476611"/>
            <a:ext cx="365100" cy="0"/>
          </a:xfrm>
          <a:prstGeom prst="straightConnector1">
            <a:avLst/>
          </a:prstGeom>
          <a:noFill/>
          <a:ln w="9525" cap="flat" cmpd="sng">
            <a:solidFill>
              <a:schemeClr val="dk2"/>
            </a:solidFill>
            <a:prstDash val="solid"/>
            <a:round/>
            <a:headEnd type="none" w="sm" len="sm"/>
            <a:tailEnd type="none" w="sm" len="sm"/>
          </a:ln>
        </p:spPr>
      </p:cxnSp>
      <p:cxnSp>
        <p:nvCxnSpPr>
          <p:cNvPr id="1520" name="Google Shape;1520;p178"/>
          <p:cNvCxnSpPr/>
          <p:nvPr/>
        </p:nvCxnSpPr>
        <p:spPr>
          <a:xfrm>
            <a:off x="4955343" y="2476611"/>
            <a:ext cx="365100" cy="0"/>
          </a:xfrm>
          <a:prstGeom prst="straightConnector1">
            <a:avLst/>
          </a:prstGeom>
          <a:noFill/>
          <a:ln w="9525" cap="flat" cmpd="sng">
            <a:solidFill>
              <a:schemeClr val="dk2"/>
            </a:solidFill>
            <a:prstDash val="solid"/>
            <a:round/>
            <a:headEnd type="none" w="sm" len="sm"/>
            <a:tailEnd type="none" w="sm" len="sm"/>
          </a:ln>
        </p:spPr>
      </p:cxnSp>
      <p:cxnSp>
        <p:nvCxnSpPr>
          <p:cNvPr id="1521" name="Google Shape;1521;p178"/>
          <p:cNvCxnSpPr/>
          <p:nvPr/>
        </p:nvCxnSpPr>
        <p:spPr>
          <a:xfrm>
            <a:off x="6863893" y="2476611"/>
            <a:ext cx="365100" cy="0"/>
          </a:xfrm>
          <a:prstGeom prst="straightConnector1">
            <a:avLst/>
          </a:prstGeom>
          <a:noFill/>
          <a:ln w="9525" cap="flat" cmpd="sng">
            <a:solidFill>
              <a:schemeClr val="dk2"/>
            </a:solidFill>
            <a:prstDash val="solid"/>
            <a:round/>
            <a:headEnd type="none" w="sm" len="sm"/>
            <a:tailEnd type="none" w="sm" len="sm"/>
          </a:ln>
        </p:spPr>
      </p:cxnSp>
      <p:cxnSp>
        <p:nvCxnSpPr>
          <p:cNvPr id="1522" name="Google Shape;1522;p178"/>
          <p:cNvCxnSpPr/>
          <p:nvPr/>
        </p:nvCxnSpPr>
        <p:spPr>
          <a:xfrm>
            <a:off x="8772444" y="2478151"/>
            <a:ext cx="365100" cy="0"/>
          </a:xfrm>
          <a:prstGeom prst="straightConnector1">
            <a:avLst/>
          </a:prstGeom>
          <a:noFill/>
          <a:ln w="9525" cap="flat" cmpd="sng">
            <a:solidFill>
              <a:schemeClr val="dk2"/>
            </a:solidFill>
            <a:prstDash val="solid"/>
            <a:round/>
            <a:headEnd type="none" w="sm" len="sm"/>
            <a:tailEnd type="none" w="sm" len="sm"/>
          </a:ln>
        </p:spPr>
      </p:cxnSp>
      <p:cxnSp>
        <p:nvCxnSpPr>
          <p:cNvPr id="1523" name="Google Shape;1523;p178"/>
          <p:cNvCxnSpPr/>
          <p:nvPr/>
        </p:nvCxnSpPr>
        <p:spPr>
          <a:xfrm>
            <a:off x="10680997" y="2476608"/>
            <a:ext cx="3651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Six Content with Quotes">
  <p:cSld name="Six Content with Quotes">
    <p:spTree>
      <p:nvGrpSpPr>
        <p:cNvPr id="1" name="Shape 1524"/>
        <p:cNvGrpSpPr/>
        <p:nvPr/>
      </p:nvGrpSpPr>
      <p:grpSpPr>
        <a:xfrm>
          <a:off x="0" y="0"/>
          <a:ext cx="0" cy="0"/>
          <a:chOff x="0" y="0"/>
          <a:chExt cx="0" cy="0"/>
        </a:xfrm>
      </p:grpSpPr>
      <p:sp>
        <p:nvSpPr>
          <p:cNvPr id="1525" name="Google Shape;1525;p179"/>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26" name="Google Shape;1526;p179"/>
          <p:cNvSpPr txBox="1">
            <a:spLocks noGrp="1"/>
          </p:cNvSpPr>
          <p:nvPr>
            <p:ph type="body" idx="1"/>
          </p:nvPr>
        </p:nvSpPr>
        <p:spPr>
          <a:xfrm>
            <a:off x="41275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27" name="Google Shape;1527;p17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28" name="Google Shape;1528;p17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29" name="Google Shape;1529;p179"/>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530" name="Google Shape;1530;p179"/>
          <p:cNvGrpSpPr/>
          <p:nvPr/>
        </p:nvGrpSpPr>
        <p:grpSpPr>
          <a:xfrm>
            <a:off x="2264181" y="1705071"/>
            <a:ext cx="7663350" cy="916702"/>
            <a:chOff x="1698178" y="1278798"/>
            <a:chExt cx="5747656" cy="2502600"/>
          </a:xfrm>
        </p:grpSpPr>
        <p:cxnSp>
          <p:nvCxnSpPr>
            <p:cNvPr id="1531" name="Google Shape;1531;p179"/>
            <p:cNvCxnSpPr/>
            <p:nvPr/>
          </p:nvCxnSpPr>
          <p:spPr>
            <a:xfrm>
              <a:off x="4572006"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532" name="Google Shape;1532;p179"/>
            <p:cNvCxnSpPr/>
            <p:nvPr/>
          </p:nvCxnSpPr>
          <p:spPr>
            <a:xfrm>
              <a:off x="6008920"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533" name="Google Shape;1533;p179"/>
            <p:cNvCxnSpPr/>
            <p:nvPr/>
          </p:nvCxnSpPr>
          <p:spPr>
            <a:xfrm>
              <a:off x="7445834"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534" name="Google Shape;1534;p179"/>
            <p:cNvCxnSpPr/>
            <p:nvPr/>
          </p:nvCxnSpPr>
          <p:spPr>
            <a:xfrm>
              <a:off x="3135092" y="1278798"/>
              <a:ext cx="0" cy="2502600"/>
            </a:xfrm>
            <a:prstGeom prst="straightConnector1">
              <a:avLst/>
            </a:prstGeom>
            <a:noFill/>
            <a:ln w="9525" cap="flat" cmpd="sng">
              <a:solidFill>
                <a:srgbClr val="CCCCCC"/>
              </a:solidFill>
              <a:prstDash val="solid"/>
              <a:round/>
              <a:headEnd type="none" w="sm" len="sm"/>
              <a:tailEnd type="none" w="sm" len="sm"/>
            </a:ln>
          </p:spPr>
        </p:cxnSp>
        <p:cxnSp>
          <p:nvCxnSpPr>
            <p:cNvPr id="1535" name="Google Shape;1535;p179"/>
            <p:cNvCxnSpPr/>
            <p:nvPr/>
          </p:nvCxnSpPr>
          <p:spPr>
            <a:xfrm>
              <a:off x="1698178" y="1278798"/>
              <a:ext cx="0" cy="2502600"/>
            </a:xfrm>
            <a:prstGeom prst="straightConnector1">
              <a:avLst/>
            </a:prstGeom>
            <a:noFill/>
            <a:ln w="9525" cap="flat" cmpd="sng">
              <a:solidFill>
                <a:srgbClr val="CCCCCC"/>
              </a:solidFill>
              <a:prstDash val="solid"/>
              <a:round/>
              <a:headEnd type="none" w="sm" len="sm"/>
              <a:tailEnd type="none" w="sm" len="sm"/>
            </a:ln>
          </p:spPr>
        </p:cxnSp>
      </p:grpSp>
      <p:sp>
        <p:nvSpPr>
          <p:cNvPr id="1536" name="Google Shape;1536;p179"/>
          <p:cNvSpPr txBox="1">
            <a:spLocks noGrp="1"/>
          </p:cNvSpPr>
          <p:nvPr>
            <p:ph type="body" idx="2"/>
          </p:nvPr>
        </p:nvSpPr>
        <p:spPr>
          <a:xfrm>
            <a:off x="2326756"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37" name="Google Shape;1537;p179"/>
          <p:cNvSpPr txBox="1">
            <a:spLocks noGrp="1"/>
          </p:cNvSpPr>
          <p:nvPr>
            <p:ph type="body" idx="3"/>
          </p:nvPr>
        </p:nvSpPr>
        <p:spPr>
          <a:xfrm>
            <a:off x="4240763"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38" name="Google Shape;1538;p179"/>
          <p:cNvSpPr txBox="1">
            <a:spLocks noGrp="1"/>
          </p:cNvSpPr>
          <p:nvPr>
            <p:ph type="body" idx="4"/>
          </p:nvPr>
        </p:nvSpPr>
        <p:spPr>
          <a:xfrm>
            <a:off x="6154768"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39" name="Google Shape;1539;p179"/>
          <p:cNvSpPr txBox="1">
            <a:spLocks noGrp="1"/>
          </p:cNvSpPr>
          <p:nvPr>
            <p:ph type="body" idx="5"/>
          </p:nvPr>
        </p:nvSpPr>
        <p:spPr>
          <a:xfrm>
            <a:off x="8068772"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540" name="Google Shape;1540;p179"/>
          <p:cNvSpPr txBox="1">
            <a:spLocks noGrp="1"/>
          </p:cNvSpPr>
          <p:nvPr>
            <p:ph type="body" idx="6"/>
          </p:nvPr>
        </p:nvSpPr>
        <p:spPr>
          <a:xfrm>
            <a:off x="9982780" y="1723397"/>
            <a:ext cx="1787100" cy="650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300"/>
              </a:spcBef>
              <a:spcAft>
                <a:spcPts val="0"/>
              </a:spcAft>
              <a:buClr>
                <a:schemeClr val="dk2"/>
              </a:buClr>
              <a:buSzPts val="1600"/>
              <a:buFont typeface="Arial"/>
              <a:buNone/>
              <a:defRPr sz="1600" b="0" i="0" u="none" strike="noStrike" cap="none">
                <a:solidFill>
                  <a:schemeClr val="dk2"/>
                </a:solidFill>
                <a:latin typeface="Georgia"/>
                <a:ea typeface="Georgia"/>
                <a:cs typeface="Georgia"/>
                <a:sym typeface="Georgia"/>
              </a:defRPr>
            </a:lvl1pPr>
            <a:lvl2pPr marL="914400" marR="0" lvl="1" indent="-228600" algn="ctr" rtl="0">
              <a:lnSpc>
                <a:spcPct val="100000"/>
              </a:lnSpc>
              <a:spcBef>
                <a:spcPts val="2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3pPr>
            <a:lvl4pPr marL="1828800" marR="0" lvl="3" indent="-260350" algn="l" rtl="0">
              <a:lnSpc>
                <a:spcPct val="100000"/>
              </a:lnSpc>
              <a:spcBef>
                <a:spcPts val="100"/>
              </a:spcBef>
              <a:spcAft>
                <a:spcPts val="0"/>
              </a:spcAft>
              <a:buClr>
                <a:schemeClr val="lt2"/>
              </a:buClr>
              <a:buSzPts val="500"/>
              <a:buFont typeface="Arial"/>
              <a:buChar char="•"/>
              <a:defRPr sz="500" b="0" i="0" u="none" strike="noStrike" cap="none">
                <a:solidFill>
                  <a:schemeClr val="lt2"/>
                </a:solidFill>
                <a:latin typeface="Arial"/>
                <a:ea typeface="Arial"/>
                <a:cs typeface="Arial"/>
                <a:sym typeface="Arial"/>
              </a:defRPr>
            </a:lvl4pPr>
            <a:lvl5pPr marL="2286000" marR="0" lvl="4" indent="-273050" algn="l" rtl="0">
              <a:lnSpc>
                <a:spcPct val="100000"/>
              </a:lnSpc>
              <a:spcBef>
                <a:spcPts val="100"/>
              </a:spcBef>
              <a:spcAft>
                <a:spcPts val="0"/>
              </a:spcAft>
              <a:buClr>
                <a:schemeClr val="lt2"/>
              </a:buClr>
              <a:buSzPts val="700"/>
              <a:buFont typeface="Arial"/>
              <a:buChar char="–"/>
              <a:defRPr sz="7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1541" name="Google Shape;1541;p179"/>
          <p:cNvCxnSpPr/>
          <p:nvPr/>
        </p:nvCxnSpPr>
        <p:spPr>
          <a:xfrm>
            <a:off x="6078440" y="3494144"/>
            <a:ext cx="0" cy="2656800"/>
          </a:xfrm>
          <a:prstGeom prst="straightConnector1">
            <a:avLst/>
          </a:prstGeom>
          <a:noFill/>
          <a:ln w="9525" cap="flat" cmpd="sng">
            <a:solidFill>
              <a:srgbClr val="CCCCCC"/>
            </a:solidFill>
            <a:prstDash val="solid"/>
            <a:round/>
            <a:headEnd type="none" w="sm" len="sm"/>
            <a:tailEnd type="none" w="sm" len="sm"/>
          </a:ln>
        </p:spPr>
      </p:cxnSp>
      <p:cxnSp>
        <p:nvCxnSpPr>
          <p:cNvPr id="1542" name="Google Shape;1542;p179"/>
          <p:cNvCxnSpPr/>
          <p:nvPr/>
        </p:nvCxnSpPr>
        <p:spPr>
          <a:xfrm>
            <a:off x="0" y="3038088"/>
            <a:ext cx="12192000" cy="0"/>
          </a:xfrm>
          <a:prstGeom prst="straightConnector1">
            <a:avLst/>
          </a:prstGeom>
          <a:noFill/>
          <a:ln w="9525" cap="flat" cmpd="sng">
            <a:solidFill>
              <a:srgbClr val="CCCCCC"/>
            </a:solidFill>
            <a:prstDash val="solid"/>
            <a:miter lim="800000"/>
            <a:headEnd type="none" w="sm" len="sm"/>
            <a:tailEnd type="none" w="sm" len="sm"/>
          </a:ln>
        </p:spPr>
      </p:cxnSp>
      <p:sp>
        <p:nvSpPr>
          <p:cNvPr id="1543" name="Google Shape;1543;p179"/>
          <p:cNvSpPr txBox="1">
            <a:spLocks noGrp="1"/>
          </p:cNvSpPr>
          <p:nvPr>
            <p:ph type="body" idx="7"/>
          </p:nvPr>
        </p:nvSpPr>
        <p:spPr>
          <a:xfrm>
            <a:off x="1450535" y="5512844"/>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544" name="Google Shape;1544;p179"/>
          <p:cNvSpPr txBox="1">
            <a:spLocks noGrp="1"/>
          </p:cNvSpPr>
          <p:nvPr>
            <p:ph type="body" idx="8"/>
          </p:nvPr>
        </p:nvSpPr>
        <p:spPr>
          <a:xfrm>
            <a:off x="7363196" y="5512844"/>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900"/>
              <a:buFont typeface="Arial"/>
              <a:buNone/>
              <a:defRPr sz="9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545" name="Google Shape;1545;p179"/>
          <p:cNvSpPr txBox="1">
            <a:spLocks noGrp="1"/>
          </p:cNvSpPr>
          <p:nvPr>
            <p:ph type="body" idx="9"/>
          </p:nvPr>
        </p:nvSpPr>
        <p:spPr>
          <a:xfrm>
            <a:off x="999195" y="4968188"/>
            <a:ext cx="4162800" cy="246300"/>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0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46" name="Google Shape;1546;p179"/>
          <p:cNvSpPr txBox="1">
            <a:spLocks noGrp="1"/>
          </p:cNvSpPr>
          <p:nvPr>
            <p:ph type="body" idx="13"/>
          </p:nvPr>
        </p:nvSpPr>
        <p:spPr>
          <a:xfrm>
            <a:off x="6729427" y="4845077"/>
            <a:ext cx="4527600" cy="369300"/>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00000"/>
              </a:lnSpc>
              <a:spcBef>
                <a:spcPts val="500"/>
              </a:spcBef>
              <a:spcAft>
                <a:spcPts val="0"/>
              </a:spcAft>
              <a:buClr>
                <a:schemeClr val="lt2"/>
              </a:buClr>
              <a:buSzPts val="2400"/>
              <a:buFont typeface="Arial"/>
              <a:buNone/>
              <a:defRPr sz="24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hree Content with Exhibits">
  <p:cSld name="Three Content with Exhibits">
    <p:spTree>
      <p:nvGrpSpPr>
        <p:cNvPr id="1" name="Shape 1547"/>
        <p:cNvGrpSpPr/>
        <p:nvPr/>
      </p:nvGrpSpPr>
      <p:grpSpPr>
        <a:xfrm>
          <a:off x="0" y="0"/>
          <a:ext cx="0" cy="0"/>
          <a:chOff x="0" y="0"/>
          <a:chExt cx="0" cy="0"/>
        </a:xfrm>
      </p:grpSpPr>
      <p:sp>
        <p:nvSpPr>
          <p:cNvPr id="1548" name="Google Shape;1548;p180"/>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49" name="Google Shape;1549;p18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50" name="Google Shape;1550;p18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51" name="Google Shape;1551;p180"/>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52" name="Google Shape;1552;p180"/>
          <p:cNvCxnSpPr/>
          <p:nvPr/>
        </p:nvCxnSpPr>
        <p:spPr>
          <a:xfrm>
            <a:off x="6096000" y="1798299"/>
            <a:ext cx="0" cy="2336100"/>
          </a:xfrm>
          <a:prstGeom prst="straightConnector1">
            <a:avLst/>
          </a:prstGeom>
          <a:noFill/>
          <a:ln w="9525" cap="flat" cmpd="sng">
            <a:solidFill>
              <a:srgbClr val="CCCCCC"/>
            </a:solidFill>
            <a:prstDash val="solid"/>
            <a:round/>
            <a:headEnd type="none" w="sm" len="sm"/>
            <a:tailEnd type="none" w="sm" len="sm"/>
          </a:ln>
        </p:spPr>
      </p:cxnSp>
      <p:sp>
        <p:nvSpPr>
          <p:cNvPr id="1553" name="Google Shape;1553;p180"/>
          <p:cNvSpPr txBox="1">
            <a:spLocks noGrp="1"/>
          </p:cNvSpPr>
          <p:nvPr>
            <p:ph type="body" idx="1"/>
          </p:nvPr>
        </p:nvSpPr>
        <p:spPr>
          <a:xfrm>
            <a:off x="7418196" y="3544404"/>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lt2"/>
              </a:buClr>
              <a:buSzPts val="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554" name="Google Shape;1554;p180"/>
          <p:cNvSpPr txBox="1">
            <a:spLocks noGrp="1"/>
          </p:cNvSpPr>
          <p:nvPr>
            <p:ph type="body" idx="2"/>
          </p:nvPr>
        </p:nvSpPr>
        <p:spPr>
          <a:xfrm>
            <a:off x="6784427" y="3064347"/>
            <a:ext cx="4527600" cy="270900"/>
          </a:xfrm>
          <a:prstGeom prst="rect">
            <a:avLst/>
          </a:prstGeom>
          <a:noFill/>
          <a:ln>
            <a:noFill/>
          </a:ln>
        </p:spPr>
        <p:txBody>
          <a:bodyPr spcFirstLastPara="1" wrap="square" lIns="121900" tIns="121900" rIns="121900" bIns="121900" anchor="b" anchorCtr="0">
            <a:noAutofit/>
          </a:bodyPr>
          <a:lstStyle>
            <a:lvl1pPr marL="457200" marR="0" lvl="0" indent="-228600" algn="ctr" rtl="0">
              <a:lnSpc>
                <a:spcPct val="110000"/>
              </a:lnSpc>
              <a:spcBef>
                <a:spcPts val="300"/>
              </a:spcBef>
              <a:spcAft>
                <a:spcPts val="0"/>
              </a:spcAft>
              <a:buClr>
                <a:schemeClr val="lt2"/>
              </a:buClr>
              <a:buSzPts val="1600"/>
              <a:buFont typeface="Arial"/>
              <a:buNone/>
              <a:defRPr sz="16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55" name="Google Shape;1555;p180"/>
          <p:cNvSpPr txBox="1">
            <a:spLocks noGrp="1"/>
          </p:cNvSpPr>
          <p:nvPr>
            <p:ph type="body" idx="3"/>
          </p:nvPr>
        </p:nvSpPr>
        <p:spPr>
          <a:xfrm>
            <a:off x="421200" y="1741301"/>
            <a:ext cx="5463300" cy="695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228600" algn="l" rtl="0">
              <a:lnSpc>
                <a:spcPct val="110000"/>
              </a:lnSpc>
              <a:spcBef>
                <a:spcPts val="1600"/>
              </a:spcBef>
              <a:spcAft>
                <a:spcPts val="0"/>
              </a:spcAft>
              <a:buClr>
                <a:schemeClr val="lt2"/>
              </a:buClr>
              <a:buSzPts val="1200"/>
              <a:buFont typeface="Noto Sans Symbols"/>
              <a:buNone/>
              <a:defRPr sz="12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556" name="Google Shape;1556;p180"/>
          <p:cNvCxnSpPr/>
          <p:nvPr/>
        </p:nvCxnSpPr>
        <p:spPr>
          <a:xfrm>
            <a:off x="522516" y="4464290"/>
            <a:ext cx="11128800" cy="0"/>
          </a:xfrm>
          <a:prstGeom prst="straightConnector1">
            <a:avLst/>
          </a:prstGeom>
          <a:noFill/>
          <a:ln w="9525" cap="flat" cmpd="sng">
            <a:solidFill>
              <a:srgbClr val="CCCCCC"/>
            </a:solidFill>
            <a:prstDash val="solid"/>
            <a:round/>
            <a:headEnd type="none" w="sm" len="sm"/>
            <a:tailEnd type="none" w="sm" len="sm"/>
          </a:ln>
        </p:spPr>
      </p:cxn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57"/>
        <p:cNvGrpSpPr/>
        <p:nvPr/>
      </p:nvGrpSpPr>
      <p:grpSpPr>
        <a:xfrm>
          <a:off x="0" y="0"/>
          <a:ext cx="0" cy="0"/>
          <a:chOff x="0" y="0"/>
          <a:chExt cx="0" cy="0"/>
        </a:xfrm>
      </p:grpSpPr>
      <p:sp>
        <p:nvSpPr>
          <p:cNvPr id="1558" name="Google Shape;1558;p181"/>
          <p:cNvSpPr txBox="1">
            <a:spLocks noGrp="1"/>
          </p:cNvSpPr>
          <p:nvPr>
            <p:ph type="title"/>
          </p:nvPr>
        </p:nvSpPr>
        <p:spPr>
          <a:xfrm>
            <a:off x="412751" y="707137"/>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59" name="Google Shape;1559;p181"/>
          <p:cNvSpPr txBox="1">
            <a:spLocks noGrp="1"/>
          </p:cNvSpPr>
          <p:nvPr>
            <p:ph type="body" idx="1"/>
          </p:nvPr>
        </p:nvSpPr>
        <p:spPr>
          <a:xfrm>
            <a:off x="412749" y="2379359"/>
            <a:ext cx="5234100" cy="114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60" name="Google Shape;1560;p181"/>
          <p:cNvSpPr txBox="1">
            <a:spLocks noGrp="1"/>
          </p:cNvSpPr>
          <p:nvPr>
            <p:ph type="body" idx="2"/>
          </p:nvPr>
        </p:nvSpPr>
        <p:spPr>
          <a:xfrm>
            <a:off x="6532536" y="1734263"/>
            <a:ext cx="52359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10000"/>
              </a:lnSpc>
              <a:spcBef>
                <a:spcPts val="24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chemeClr val="lt2"/>
              </a:buClr>
              <a:buSzPts val="2700"/>
              <a:buFont typeface="Noto Sans Symbols"/>
              <a:buNone/>
              <a:defRPr sz="2700" b="1" i="0" u="none" strike="noStrike" cap="none">
                <a:solidFill>
                  <a:schemeClr val="lt2"/>
                </a:solidFill>
                <a:latin typeface="Arial"/>
                <a:ea typeface="Arial"/>
                <a:cs typeface="Arial"/>
                <a:sym typeface="Arial"/>
              </a:defRPr>
            </a:lvl2pPr>
            <a:lvl3pPr marL="1371600" marR="0" lvl="2" indent="-228600" algn="l" rtl="0">
              <a:lnSpc>
                <a:spcPct val="10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3pPr>
            <a:lvl4pPr marL="1828800" marR="0" lvl="3"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4pPr>
            <a:lvl5pPr marL="2286000" marR="0" lvl="4"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9pPr>
          </a:lstStyle>
          <a:p>
            <a:endParaRPr/>
          </a:p>
        </p:txBody>
      </p:sp>
      <p:sp>
        <p:nvSpPr>
          <p:cNvPr id="1561" name="Google Shape;1561;p181"/>
          <p:cNvSpPr txBox="1">
            <a:spLocks noGrp="1"/>
          </p:cNvSpPr>
          <p:nvPr>
            <p:ph type="body" idx="3"/>
          </p:nvPr>
        </p:nvSpPr>
        <p:spPr>
          <a:xfrm>
            <a:off x="6532536" y="2385709"/>
            <a:ext cx="52359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62" name="Google Shape;1562;p18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63" name="Google Shape;1563;p18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64" name="Google Shape;1564;p181"/>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65" name="Google Shape;1565;p181"/>
          <p:cNvSpPr txBox="1">
            <a:spLocks noGrp="1"/>
          </p:cNvSpPr>
          <p:nvPr>
            <p:ph type="body" idx="4"/>
          </p:nvPr>
        </p:nvSpPr>
        <p:spPr>
          <a:xfrm>
            <a:off x="419100" y="1734263"/>
            <a:ext cx="52359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10000"/>
              </a:lnSpc>
              <a:spcBef>
                <a:spcPts val="24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chemeClr val="lt2"/>
              </a:buClr>
              <a:buSzPts val="2700"/>
              <a:buFont typeface="Noto Sans Symbols"/>
              <a:buNone/>
              <a:defRPr sz="2700" b="1" i="0" u="none" strike="noStrike" cap="none">
                <a:solidFill>
                  <a:schemeClr val="lt2"/>
                </a:solidFill>
                <a:latin typeface="Arial"/>
                <a:ea typeface="Arial"/>
                <a:cs typeface="Arial"/>
                <a:sym typeface="Arial"/>
              </a:defRPr>
            </a:lvl2pPr>
            <a:lvl3pPr marL="1371600" marR="0" lvl="2" indent="-228600" algn="l" rtl="0">
              <a:lnSpc>
                <a:spcPct val="100000"/>
              </a:lnSpc>
              <a:spcBef>
                <a:spcPts val="500"/>
              </a:spcBef>
              <a:spcAft>
                <a:spcPts val="0"/>
              </a:spcAft>
              <a:buClr>
                <a:schemeClr val="lt2"/>
              </a:buClr>
              <a:buSzPts val="2400"/>
              <a:buFont typeface="Arial"/>
              <a:buNone/>
              <a:defRPr sz="2400" b="1" i="0" u="none" strike="noStrike" cap="none">
                <a:solidFill>
                  <a:schemeClr val="lt2"/>
                </a:solidFill>
                <a:latin typeface="Arial"/>
                <a:ea typeface="Arial"/>
                <a:cs typeface="Arial"/>
                <a:sym typeface="Arial"/>
              </a:defRPr>
            </a:lvl3pPr>
            <a:lvl4pPr marL="1828800" marR="0" lvl="3"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4pPr>
            <a:lvl5pPr marL="2286000" marR="0" lvl="4" indent="-228600" algn="l" rtl="0">
              <a:lnSpc>
                <a:spcPct val="100000"/>
              </a:lnSpc>
              <a:spcBef>
                <a:spcPts val="400"/>
              </a:spcBef>
              <a:spcAft>
                <a:spcPts val="0"/>
              </a:spcAft>
              <a:buClr>
                <a:schemeClr val="lt2"/>
              </a:buClr>
              <a:buSzPts val="2100"/>
              <a:buFont typeface="Arial"/>
              <a:buNone/>
              <a:defRPr sz="2100" b="1" i="0" u="none" strike="noStrike" cap="none">
                <a:solidFill>
                  <a:schemeClr val="l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Comparison Left_Image Right">
  <p:cSld name="Comparison Left_Image Right">
    <p:spTree>
      <p:nvGrpSpPr>
        <p:cNvPr id="1" name="Shape 1566"/>
        <p:cNvGrpSpPr/>
        <p:nvPr/>
      </p:nvGrpSpPr>
      <p:grpSpPr>
        <a:xfrm>
          <a:off x="0" y="0"/>
          <a:ext cx="0" cy="0"/>
          <a:chOff x="0" y="0"/>
          <a:chExt cx="0" cy="0"/>
        </a:xfrm>
      </p:grpSpPr>
      <p:sp>
        <p:nvSpPr>
          <p:cNvPr id="1567" name="Google Shape;1567;p182"/>
          <p:cNvSpPr txBox="1">
            <a:spLocks noGrp="1"/>
          </p:cNvSpPr>
          <p:nvPr>
            <p:ph type="title"/>
          </p:nvPr>
        </p:nvSpPr>
        <p:spPr>
          <a:xfrm>
            <a:off x="412751" y="707137"/>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68" name="Google Shape;1568;p182"/>
          <p:cNvSpPr txBox="1">
            <a:spLocks noGrp="1"/>
          </p:cNvSpPr>
          <p:nvPr>
            <p:ph type="body" idx="1"/>
          </p:nvPr>
        </p:nvSpPr>
        <p:spPr>
          <a:xfrm>
            <a:off x="412749" y="1703148"/>
            <a:ext cx="52341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00000"/>
              </a:lnSpc>
              <a:spcBef>
                <a:spcPts val="5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69" name="Google Shape;1569;p182"/>
          <p:cNvSpPr txBox="1">
            <a:spLocks noGrp="1"/>
          </p:cNvSpPr>
          <p:nvPr>
            <p:ph type="body" idx="2"/>
          </p:nvPr>
        </p:nvSpPr>
        <p:spPr>
          <a:xfrm>
            <a:off x="412749" y="2379360"/>
            <a:ext cx="52341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70" name="Google Shape;1570;p18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71" name="Google Shape;1571;p18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72" name="Google Shape;1572;p182"/>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73" name="Google Shape;1573;p182"/>
          <p:cNvSpPr>
            <a:spLocks noGrp="1"/>
          </p:cNvSpPr>
          <p:nvPr>
            <p:ph type="pic" idx="3"/>
          </p:nvPr>
        </p:nvSpPr>
        <p:spPr>
          <a:xfrm>
            <a:off x="6187019" y="1742865"/>
            <a:ext cx="5592300" cy="4252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4"/>
        <p:cNvGrpSpPr/>
        <p:nvPr/>
      </p:nvGrpSpPr>
      <p:grpSpPr>
        <a:xfrm>
          <a:off x="0" y="0"/>
          <a:ext cx="0" cy="0"/>
          <a:chOff x="0" y="0"/>
          <a:chExt cx="0" cy="0"/>
        </a:xfrm>
      </p:grpSpPr>
      <p:sp>
        <p:nvSpPr>
          <p:cNvPr id="1575" name="Google Shape;1575;p183"/>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76" name="Google Shape;1576;p18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77" name="Google Shape;1577;p183"/>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78" name="Google Shape;1578;p183"/>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103"/>
        <p:cNvGrpSpPr/>
        <p:nvPr/>
      </p:nvGrpSpPr>
      <p:grpSpPr>
        <a:xfrm>
          <a:off x="0" y="0"/>
          <a:ext cx="0" cy="0"/>
          <a:chOff x="0" y="0"/>
          <a:chExt cx="0" cy="0"/>
        </a:xfrm>
      </p:grpSpPr>
      <p:sp>
        <p:nvSpPr>
          <p:cNvPr id="104" name="Google Shape;104;p19"/>
          <p:cNvSpPr/>
          <p:nvPr/>
        </p:nvSpPr>
        <p:spPr>
          <a:xfrm>
            <a:off x="0" y="0"/>
            <a:ext cx="809640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5" name="Google Shape;105;p19"/>
          <p:cNvSpPr/>
          <p:nvPr/>
        </p:nvSpPr>
        <p:spPr>
          <a:xfrm>
            <a:off x="0" y="3429000"/>
            <a:ext cx="80964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19"/>
          <p:cNvSpPr/>
          <p:nvPr/>
        </p:nvSpPr>
        <p:spPr>
          <a:xfrm>
            <a:off x="8096250" y="0"/>
            <a:ext cx="409560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7" name="Google Shape;107;p19"/>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9"/>
          <p:cNvSpPr txBox="1">
            <a:spLocks noGrp="1"/>
          </p:cNvSpPr>
          <p:nvPr>
            <p:ph type="subTitle" idx="1"/>
          </p:nvPr>
        </p:nvSpPr>
        <p:spPr>
          <a:xfrm>
            <a:off x="442914" y="3749040"/>
            <a:ext cx="54774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109" name="Google Shape;109;p19"/>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579"/>
        <p:cNvGrpSpPr/>
        <p:nvPr/>
      </p:nvGrpSpPr>
      <p:grpSpPr>
        <a:xfrm>
          <a:off x="0" y="0"/>
          <a:ext cx="0" cy="0"/>
          <a:chOff x="0" y="0"/>
          <a:chExt cx="0" cy="0"/>
        </a:xfrm>
      </p:grpSpPr>
      <p:sp>
        <p:nvSpPr>
          <p:cNvPr id="1580" name="Google Shape;1580;p184"/>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581" name="Google Shape;1581;p184"/>
          <p:cNvSpPr txBox="1">
            <a:spLocks noGrp="1"/>
          </p:cNvSpPr>
          <p:nvPr>
            <p:ph type="title"/>
          </p:nvPr>
        </p:nvSpPr>
        <p:spPr>
          <a:xfrm>
            <a:off x="412751" y="518651"/>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582" name="Google Shape;1582;p184"/>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83" name="Google Shape;1583;p184"/>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84" name="Google Shape;1584;p184"/>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85" name="Google Shape;1585;p184"/>
          <p:cNvSpPr txBox="1">
            <a:spLocks noGrp="1"/>
          </p:cNvSpPr>
          <p:nvPr>
            <p:ph type="body" idx="1"/>
          </p:nvPr>
        </p:nvSpPr>
        <p:spPr>
          <a:xfrm>
            <a:off x="412752" y="4990009"/>
            <a:ext cx="62697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86" name="Google Shape;1586;p184"/>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PwC’s Digital Services</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Gallery 1">
  <p:cSld name="Gallery 1">
    <p:spTree>
      <p:nvGrpSpPr>
        <p:cNvPr id="1" name="Shape 1587"/>
        <p:cNvGrpSpPr/>
        <p:nvPr/>
      </p:nvGrpSpPr>
      <p:grpSpPr>
        <a:xfrm>
          <a:off x="0" y="0"/>
          <a:ext cx="0" cy="0"/>
          <a:chOff x="0" y="0"/>
          <a:chExt cx="0" cy="0"/>
        </a:xfrm>
      </p:grpSpPr>
      <p:sp>
        <p:nvSpPr>
          <p:cNvPr id="1588" name="Google Shape;1588;p185"/>
          <p:cNvSpPr>
            <a:spLocks noGrp="1"/>
          </p:cNvSpPr>
          <p:nvPr>
            <p:ph type="pic" idx="2"/>
          </p:nvPr>
        </p:nvSpPr>
        <p:spPr>
          <a:xfrm>
            <a:off x="1" y="1"/>
            <a:ext cx="63177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89" name="Google Shape;1589;p185"/>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90" name="Google Shape;1590;p185"/>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91" name="Google Shape;1591;p185"/>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92" name="Google Shape;1592;p185"/>
          <p:cNvSpPr txBox="1">
            <a:spLocks noGrp="1"/>
          </p:cNvSpPr>
          <p:nvPr>
            <p:ph type="body" idx="1"/>
          </p:nvPr>
        </p:nvSpPr>
        <p:spPr>
          <a:xfrm>
            <a:off x="415927"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593" name="Google Shape;1593;p185"/>
          <p:cNvCxnSpPr/>
          <p:nvPr/>
        </p:nvCxnSpPr>
        <p:spPr>
          <a:xfrm>
            <a:off x="415927" y="5694197"/>
            <a:ext cx="3684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4"/>
        <p:cNvGrpSpPr/>
        <p:nvPr/>
      </p:nvGrpSpPr>
      <p:grpSpPr>
        <a:xfrm>
          <a:off x="0" y="0"/>
          <a:ext cx="0" cy="0"/>
          <a:chOff x="0" y="0"/>
          <a:chExt cx="0" cy="0"/>
        </a:xfrm>
      </p:grpSpPr>
      <p:sp>
        <p:nvSpPr>
          <p:cNvPr id="1595" name="Google Shape;1595;p18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96" name="Google Shape;1596;p18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597" name="Google Shape;1597;p186"/>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1_Chapter Head Simple">
  <p:cSld name="1_Chapter Head Simple">
    <p:bg>
      <p:bgPr>
        <a:solidFill>
          <a:schemeClr val="dk1"/>
        </a:solidFill>
        <a:effectLst/>
      </p:bgPr>
    </p:bg>
    <p:spTree>
      <p:nvGrpSpPr>
        <p:cNvPr id="1" name="Shape 1598"/>
        <p:cNvGrpSpPr/>
        <p:nvPr/>
      </p:nvGrpSpPr>
      <p:grpSpPr>
        <a:xfrm>
          <a:off x="0" y="0"/>
          <a:ext cx="0" cy="0"/>
          <a:chOff x="0" y="0"/>
          <a:chExt cx="0" cy="0"/>
        </a:xfrm>
      </p:grpSpPr>
      <p:sp>
        <p:nvSpPr>
          <p:cNvPr id="1599" name="Google Shape;1599;p187"/>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00" name="Google Shape;1600;p187"/>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01" name="Google Shape;1601;p18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02" name="Google Shape;1602;p187"/>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03" name="Google Shape;1603;p187"/>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604" name="Google Shape;1604;p187"/>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05" name="Google Shape;1605;p187"/>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2_Chapter Head Simple">
  <p:cSld name="2_Chapter Head Simple">
    <p:bg>
      <p:bgPr>
        <a:solidFill>
          <a:schemeClr val="dk1"/>
        </a:solidFill>
        <a:effectLst/>
      </p:bgPr>
    </p:bg>
    <p:spTree>
      <p:nvGrpSpPr>
        <p:cNvPr id="1" name="Shape 1606"/>
        <p:cNvGrpSpPr/>
        <p:nvPr/>
      </p:nvGrpSpPr>
      <p:grpSpPr>
        <a:xfrm>
          <a:off x="0" y="0"/>
          <a:ext cx="0" cy="0"/>
          <a:chOff x="0" y="0"/>
          <a:chExt cx="0" cy="0"/>
        </a:xfrm>
      </p:grpSpPr>
      <p:sp>
        <p:nvSpPr>
          <p:cNvPr id="1607" name="Google Shape;1607;p188"/>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08" name="Google Shape;1608;p18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09" name="Google Shape;1609;p188"/>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10" name="Google Shape;1610;p188"/>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11" name="Google Shape;1611;p188"/>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 Digital Services</a:t>
            </a:r>
            <a:endParaRPr sz="800" b="0" i="0" u="none" strike="noStrike" cap="none">
              <a:solidFill>
                <a:schemeClr val="lt1"/>
              </a:solidFill>
              <a:latin typeface="Arial"/>
              <a:ea typeface="Arial"/>
              <a:cs typeface="Arial"/>
              <a:sym typeface="Arial"/>
            </a:endParaRPr>
          </a:p>
        </p:txBody>
      </p:sp>
      <p:sp>
        <p:nvSpPr>
          <p:cNvPr id="1612" name="Google Shape;1612;p188"/>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13" name="Google Shape;1613;p188"/>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matchingName="3_Chapter Head Simple">
  <p:cSld name="3_Chapter Head Simple">
    <p:bg>
      <p:bgPr>
        <a:solidFill>
          <a:schemeClr val="dk1"/>
        </a:solidFill>
        <a:effectLst/>
      </p:bgPr>
    </p:bg>
    <p:spTree>
      <p:nvGrpSpPr>
        <p:cNvPr id="1" name="Shape 1614"/>
        <p:cNvGrpSpPr/>
        <p:nvPr/>
      </p:nvGrpSpPr>
      <p:grpSpPr>
        <a:xfrm>
          <a:off x="0" y="0"/>
          <a:ext cx="0" cy="0"/>
          <a:chOff x="0" y="0"/>
          <a:chExt cx="0" cy="0"/>
        </a:xfrm>
      </p:grpSpPr>
      <p:sp>
        <p:nvSpPr>
          <p:cNvPr id="1615" name="Google Shape;1615;p189"/>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16" name="Google Shape;1616;p18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17" name="Google Shape;1617;p18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18" name="Google Shape;1618;p189"/>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19" name="Google Shape;1619;p189"/>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 Digital Services</a:t>
            </a:r>
            <a:endParaRPr sz="800" b="0" i="0" u="none" strike="noStrike" cap="none">
              <a:solidFill>
                <a:schemeClr val="lt1"/>
              </a:solidFill>
              <a:latin typeface="Arial"/>
              <a:ea typeface="Arial"/>
              <a:cs typeface="Arial"/>
              <a:sym typeface="Arial"/>
            </a:endParaRPr>
          </a:p>
        </p:txBody>
      </p:sp>
      <p:sp>
        <p:nvSpPr>
          <p:cNvPr id="1620" name="Google Shape;1620;p189"/>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21" name="Google Shape;1621;p189"/>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matchingName="4_Chapter Head Simple">
  <p:cSld name="4_Chapter Head Simple">
    <p:bg>
      <p:bgPr>
        <a:solidFill>
          <a:schemeClr val="dk1"/>
        </a:solidFill>
        <a:effectLst/>
      </p:bgPr>
    </p:bg>
    <p:spTree>
      <p:nvGrpSpPr>
        <p:cNvPr id="1" name="Shape 1622"/>
        <p:cNvGrpSpPr/>
        <p:nvPr/>
      </p:nvGrpSpPr>
      <p:grpSpPr>
        <a:xfrm>
          <a:off x="0" y="0"/>
          <a:ext cx="0" cy="0"/>
          <a:chOff x="0" y="0"/>
          <a:chExt cx="0" cy="0"/>
        </a:xfrm>
      </p:grpSpPr>
      <p:sp>
        <p:nvSpPr>
          <p:cNvPr id="1623" name="Google Shape;1623;p190"/>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24" name="Google Shape;1624;p19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25" name="Google Shape;1625;p19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26" name="Google Shape;1626;p190"/>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27" name="Google Shape;1627;p190"/>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 Digital Services</a:t>
            </a:r>
            <a:endParaRPr sz="800" b="0" i="0" u="none" strike="noStrike" cap="none">
              <a:solidFill>
                <a:schemeClr val="lt1"/>
              </a:solidFill>
              <a:latin typeface="Arial"/>
              <a:ea typeface="Arial"/>
              <a:cs typeface="Arial"/>
              <a:sym typeface="Arial"/>
            </a:endParaRPr>
          </a:p>
        </p:txBody>
      </p:sp>
      <p:sp>
        <p:nvSpPr>
          <p:cNvPr id="1628" name="Google Shape;1628;p190"/>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29" name="Google Shape;1629;p190"/>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matchingName="6_Chapter Head Simple">
  <p:cSld name="6_Chapter Head Simple">
    <p:bg>
      <p:bgPr>
        <a:solidFill>
          <a:schemeClr val="dk1"/>
        </a:solidFill>
        <a:effectLst/>
      </p:bgPr>
    </p:bg>
    <p:spTree>
      <p:nvGrpSpPr>
        <p:cNvPr id="1" name="Shape 1630"/>
        <p:cNvGrpSpPr/>
        <p:nvPr/>
      </p:nvGrpSpPr>
      <p:grpSpPr>
        <a:xfrm>
          <a:off x="0" y="0"/>
          <a:ext cx="0" cy="0"/>
          <a:chOff x="0" y="0"/>
          <a:chExt cx="0" cy="0"/>
        </a:xfrm>
      </p:grpSpPr>
      <p:sp>
        <p:nvSpPr>
          <p:cNvPr id="1631" name="Google Shape;1631;p191"/>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32" name="Google Shape;1632;p19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33" name="Google Shape;1633;p19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34" name="Google Shape;1634;p191"/>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35" name="Google Shape;1635;p191"/>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PwC’s Digital Services</a:t>
            </a:r>
            <a:endParaRPr sz="800" b="0" i="0" u="none" strike="noStrike" cap="none">
              <a:solidFill>
                <a:schemeClr val="lt1"/>
              </a:solidFill>
              <a:latin typeface="Arial"/>
              <a:ea typeface="Arial"/>
              <a:cs typeface="Arial"/>
              <a:sym typeface="Arial"/>
            </a:endParaRPr>
          </a:p>
        </p:txBody>
      </p:sp>
      <p:sp>
        <p:nvSpPr>
          <p:cNvPr id="1636" name="Google Shape;1636;p191"/>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37" name="Google Shape;1637;p191"/>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matchingName="5_Chapter Head Simple">
  <p:cSld name="5_Chapter Head Simple">
    <p:bg>
      <p:bgPr>
        <a:solidFill>
          <a:schemeClr val="dk1"/>
        </a:solidFill>
        <a:effectLst/>
      </p:bgPr>
    </p:bg>
    <p:spTree>
      <p:nvGrpSpPr>
        <p:cNvPr id="1" name="Shape 1638"/>
        <p:cNvGrpSpPr/>
        <p:nvPr/>
      </p:nvGrpSpPr>
      <p:grpSpPr>
        <a:xfrm>
          <a:off x="0" y="0"/>
          <a:ext cx="0" cy="0"/>
          <a:chOff x="0" y="0"/>
          <a:chExt cx="0" cy="0"/>
        </a:xfrm>
      </p:grpSpPr>
      <p:sp>
        <p:nvSpPr>
          <p:cNvPr id="1639" name="Google Shape;1639;p192"/>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40" name="Google Shape;1640;p19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41" name="Google Shape;1641;p19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42" name="Google Shape;1642;p192"/>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43" name="Google Shape;1643;p192"/>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 Digital Services</a:t>
            </a:r>
            <a:endParaRPr sz="800" b="0" i="0" u="none" strike="noStrike" cap="none">
              <a:solidFill>
                <a:schemeClr val="lt1"/>
              </a:solidFill>
              <a:latin typeface="Arial"/>
              <a:ea typeface="Arial"/>
              <a:cs typeface="Arial"/>
              <a:sym typeface="Arial"/>
            </a:endParaRPr>
          </a:p>
        </p:txBody>
      </p:sp>
      <p:sp>
        <p:nvSpPr>
          <p:cNvPr id="1644" name="Google Shape;1644;p192"/>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45" name="Google Shape;1645;p192"/>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matchingName="7_Chapter Head Simple">
  <p:cSld name="7_Chapter Head Simple">
    <p:bg>
      <p:bgPr>
        <a:solidFill>
          <a:schemeClr val="dk1"/>
        </a:solidFill>
        <a:effectLst/>
      </p:bgPr>
    </p:bg>
    <p:spTree>
      <p:nvGrpSpPr>
        <p:cNvPr id="1" name="Shape 1646"/>
        <p:cNvGrpSpPr/>
        <p:nvPr/>
      </p:nvGrpSpPr>
      <p:grpSpPr>
        <a:xfrm>
          <a:off x="0" y="0"/>
          <a:ext cx="0" cy="0"/>
          <a:chOff x="0" y="0"/>
          <a:chExt cx="0" cy="0"/>
        </a:xfrm>
      </p:grpSpPr>
      <p:sp>
        <p:nvSpPr>
          <p:cNvPr id="1647" name="Google Shape;1647;p193"/>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648" name="Google Shape;1648;p19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49" name="Google Shape;1649;p193"/>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50" name="Google Shape;1650;p193"/>
          <p:cNvSpPr txBox="1">
            <a:spLocks noGrp="1"/>
          </p:cNvSpPr>
          <p:nvPr>
            <p:ph type="sldNum" idx="12"/>
          </p:nvPr>
        </p:nvSpPr>
        <p:spPr>
          <a:xfrm>
            <a:off x="8934451" y="6360010"/>
            <a:ext cx="2844900" cy="164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51" name="Google Shape;1651;p193"/>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 Digital Services</a:t>
            </a:r>
            <a:endParaRPr sz="800" b="0" i="0" u="none" strike="noStrike" cap="none">
              <a:solidFill>
                <a:schemeClr val="lt1"/>
              </a:solidFill>
              <a:latin typeface="Arial"/>
              <a:ea typeface="Arial"/>
              <a:cs typeface="Arial"/>
              <a:sym typeface="Arial"/>
            </a:endParaRPr>
          </a:p>
        </p:txBody>
      </p:sp>
      <p:sp>
        <p:nvSpPr>
          <p:cNvPr id="1652" name="Google Shape;1652;p193"/>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53" name="Google Shape;1653;p193"/>
          <p:cNvSpPr/>
          <p:nvPr/>
        </p:nvSpPr>
        <p:spPr>
          <a:xfrm>
            <a:off x="-12699"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110"/>
        <p:cNvGrpSpPr/>
        <p:nvPr/>
      </p:nvGrpSpPr>
      <p:grpSpPr>
        <a:xfrm>
          <a:off x="0" y="0"/>
          <a:ext cx="0" cy="0"/>
          <a:chOff x="0" y="0"/>
          <a:chExt cx="0" cy="0"/>
        </a:xfrm>
      </p:grpSpPr>
      <p:sp>
        <p:nvSpPr>
          <p:cNvPr id="111" name="Google Shape;111;p20"/>
          <p:cNvSpPr/>
          <p:nvPr/>
        </p:nvSpPr>
        <p:spPr>
          <a:xfrm>
            <a:off x="0" y="0"/>
            <a:ext cx="809640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20"/>
          <p:cNvSpPr/>
          <p:nvPr/>
        </p:nvSpPr>
        <p:spPr>
          <a:xfrm>
            <a:off x="0" y="3429000"/>
            <a:ext cx="809640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6"/>
              </a:solidFill>
              <a:latin typeface="Arial"/>
              <a:ea typeface="Arial"/>
              <a:cs typeface="Arial"/>
              <a:sym typeface="Arial"/>
            </a:endParaRPr>
          </a:p>
        </p:txBody>
      </p:sp>
      <p:sp>
        <p:nvSpPr>
          <p:cNvPr id="113" name="Google Shape;113;p20"/>
          <p:cNvSpPr/>
          <p:nvPr/>
        </p:nvSpPr>
        <p:spPr>
          <a:xfrm>
            <a:off x="8096250" y="0"/>
            <a:ext cx="409560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20"/>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20"/>
          <p:cNvSpPr txBox="1">
            <a:spLocks noGrp="1"/>
          </p:cNvSpPr>
          <p:nvPr>
            <p:ph type="subTitle" idx="1"/>
          </p:nvPr>
        </p:nvSpPr>
        <p:spPr>
          <a:xfrm>
            <a:off x="442914" y="374904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116" name="Google Shape;116;p20"/>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Basic content">
  <p:cSld name="Basic content">
    <p:spTree>
      <p:nvGrpSpPr>
        <p:cNvPr id="1" name="Shape 1654"/>
        <p:cNvGrpSpPr/>
        <p:nvPr/>
      </p:nvGrpSpPr>
      <p:grpSpPr>
        <a:xfrm>
          <a:off x="0" y="0"/>
          <a:ext cx="0" cy="0"/>
          <a:chOff x="0" y="0"/>
          <a:chExt cx="0" cy="0"/>
        </a:xfrm>
      </p:grpSpPr>
      <p:sp>
        <p:nvSpPr>
          <p:cNvPr id="1655" name="Google Shape;1655;p194"/>
          <p:cNvSpPr txBox="1">
            <a:spLocks noGrp="1"/>
          </p:cNvSpPr>
          <p:nvPr>
            <p:ph type="sldNum" idx="12"/>
          </p:nvPr>
        </p:nvSpPr>
        <p:spPr>
          <a:xfrm>
            <a:off x="10954300" y="6256100"/>
            <a:ext cx="731700" cy="308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rgbClr val="E0301E"/>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GB"/>
              <a:t>‹#›</a:t>
            </a:fld>
            <a:endParaRPr/>
          </a:p>
        </p:txBody>
      </p:sp>
      <p:sp>
        <p:nvSpPr>
          <p:cNvPr id="1656" name="Google Shape;1656;p194"/>
          <p:cNvSpPr txBox="1">
            <a:spLocks noGrp="1"/>
          </p:cNvSpPr>
          <p:nvPr>
            <p:ph type="body" idx="1"/>
          </p:nvPr>
        </p:nvSpPr>
        <p:spPr>
          <a:xfrm>
            <a:off x="284767" y="1486933"/>
            <a:ext cx="10262100" cy="4574700"/>
          </a:xfrm>
          <a:prstGeom prst="rect">
            <a:avLst/>
          </a:prstGeom>
          <a:noFill/>
          <a:ln>
            <a:noFill/>
          </a:ln>
        </p:spPr>
        <p:txBody>
          <a:bodyPr spcFirstLastPara="1" wrap="square" lIns="91425" tIns="91425" rIns="91425" bIns="91425" anchor="t" anchorCtr="0">
            <a:noAutofit/>
          </a:bodyPr>
          <a:lstStyle>
            <a:lvl1pPr marL="457200" marR="0" lvl="0" indent="-533400" algn="l" rtl="0">
              <a:lnSpc>
                <a:spcPct val="100000"/>
              </a:lnSpc>
              <a:spcBef>
                <a:spcPts val="11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1pPr>
            <a:lvl2pPr marL="914400" marR="0" lvl="1"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2pPr>
            <a:lvl3pPr marL="1371600" marR="0" lvl="2"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3pPr>
            <a:lvl4pPr marL="1828800" marR="0" lvl="3"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4pPr>
            <a:lvl5pPr marL="2286000" marR="0" lvl="4"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5pPr>
            <a:lvl6pPr marL="2743200" marR="0" lvl="5"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6pPr>
            <a:lvl7pPr marL="3200400" marR="0" lvl="6"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7pPr>
            <a:lvl8pPr marL="3657600" marR="0" lvl="7"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8pPr>
            <a:lvl9pPr marL="4114800" marR="0" lvl="8" indent="-533400" algn="l" rtl="0">
              <a:lnSpc>
                <a:spcPct val="100000"/>
              </a:lnSpc>
              <a:spcBef>
                <a:spcPts val="500"/>
              </a:spcBef>
              <a:spcAft>
                <a:spcPts val="0"/>
              </a:spcAft>
              <a:buClr>
                <a:srgbClr val="E0301E"/>
              </a:buClr>
              <a:buSzPts val="4800"/>
              <a:buFont typeface="Georgia"/>
              <a:buChar char="•"/>
              <a:defRPr sz="4800" b="0" i="0" u="none" strike="noStrike" cap="none">
                <a:solidFill>
                  <a:srgbClr val="E0301E"/>
                </a:solidFill>
                <a:latin typeface="Georgia"/>
                <a:ea typeface="Georgia"/>
                <a:cs typeface="Georgia"/>
                <a:sym typeface="Georgia"/>
              </a:defRPr>
            </a:lvl9pPr>
          </a:lstStyle>
          <a:p>
            <a:endParaRPr/>
          </a:p>
        </p:txBody>
      </p:sp>
      <p:sp>
        <p:nvSpPr>
          <p:cNvPr id="1657" name="Google Shape;1657;p194"/>
          <p:cNvSpPr txBox="1">
            <a:spLocks noGrp="1"/>
          </p:cNvSpPr>
          <p:nvPr>
            <p:ph type="title"/>
          </p:nvPr>
        </p:nvSpPr>
        <p:spPr>
          <a:xfrm>
            <a:off x="337500" y="408629"/>
            <a:ext cx="11348400" cy="112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4400"/>
              <a:buFont typeface="Georgia"/>
              <a:buNone/>
              <a:defRPr sz="2400" b="1" i="1" u="none" strike="noStrike" cap="none">
                <a:solidFill>
                  <a:srgbClr val="60232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500"/>
              <a:buFont typeface="Georgia"/>
              <a:buNone/>
              <a:defRPr sz="2400" b="1" i="1" u="none" strike="noStrike" cap="none">
                <a:solidFill>
                  <a:srgbClr val="602320"/>
                </a:solidFill>
                <a:latin typeface="Georgia"/>
                <a:ea typeface="Georgia"/>
                <a:cs typeface="Georgia"/>
                <a:sym typeface="Georgia"/>
              </a:defRPr>
            </a:lvl9pPr>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Content: Three column">
  <p:cSld name="Content: Three column">
    <p:spTree>
      <p:nvGrpSpPr>
        <p:cNvPr id="1" name="Shape 1658"/>
        <p:cNvGrpSpPr/>
        <p:nvPr/>
      </p:nvGrpSpPr>
      <p:grpSpPr>
        <a:xfrm>
          <a:off x="0" y="0"/>
          <a:ext cx="0" cy="0"/>
          <a:chOff x="0" y="0"/>
          <a:chExt cx="0" cy="0"/>
        </a:xfrm>
      </p:grpSpPr>
      <p:sp>
        <p:nvSpPr>
          <p:cNvPr id="1659" name="Google Shape;1659;p195"/>
          <p:cNvSpPr txBox="1">
            <a:spLocks noGrp="1"/>
          </p:cNvSpPr>
          <p:nvPr>
            <p:ph type="title"/>
          </p:nvPr>
        </p:nvSpPr>
        <p:spPr>
          <a:xfrm>
            <a:off x="534849" y="217055"/>
            <a:ext cx="10769700" cy="914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666666"/>
              </a:buClr>
              <a:buSzPts val="4800"/>
              <a:buFont typeface="Georgia"/>
              <a:buNone/>
              <a:defRPr sz="3200" b="0" i="0" u="none" strike="noStrike" cap="none">
                <a:solidFill>
                  <a:srgbClr val="666666"/>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0" name="Google Shape;1660;p195"/>
          <p:cNvSpPr txBox="1">
            <a:spLocks noGrp="1"/>
          </p:cNvSpPr>
          <p:nvPr>
            <p:ph type="sldNum" idx="12"/>
          </p:nvPr>
        </p:nvSpPr>
        <p:spPr>
          <a:xfrm>
            <a:off x="9544801" y="6438900"/>
            <a:ext cx="20361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7F7F7F"/>
              </a:buClr>
              <a:buSzPts val="1300"/>
              <a:buFont typeface="Arial"/>
              <a:buNone/>
              <a:defRPr sz="10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61" name="Google Shape;1661;p195"/>
          <p:cNvSpPr txBox="1"/>
          <p:nvPr/>
        </p:nvSpPr>
        <p:spPr>
          <a:xfrm>
            <a:off x="534849" y="64389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66666"/>
              </a:buClr>
              <a:buSzPts val="1300"/>
              <a:buFont typeface="Arial"/>
              <a:buNone/>
            </a:pPr>
            <a:r>
              <a:rPr lang="en-GB" sz="1000" b="0" i="0" u="none" strike="noStrike" cap="none">
                <a:solidFill>
                  <a:srgbClr val="666666"/>
                </a:solidFill>
                <a:latin typeface="Arial"/>
                <a:ea typeface="Arial"/>
                <a:cs typeface="Arial"/>
                <a:sym typeface="Arial"/>
              </a:rPr>
              <a:t>PwC</a:t>
            </a:r>
            <a:endParaRPr sz="1000" b="0" i="0" u="none" strike="noStrike" cap="none">
              <a:solidFill>
                <a:srgbClr val="666666"/>
              </a:solidFill>
              <a:latin typeface="Arial"/>
              <a:ea typeface="Arial"/>
              <a:cs typeface="Arial"/>
              <a:sym typeface="Arial"/>
            </a:endParaRPr>
          </a:p>
        </p:txBody>
      </p:sp>
      <p:sp>
        <p:nvSpPr>
          <p:cNvPr id="1662" name="Google Shape;1662;p195"/>
          <p:cNvSpPr txBox="1">
            <a:spLocks noGrp="1"/>
          </p:cNvSpPr>
          <p:nvPr>
            <p:ph type="body" idx="1"/>
          </p:nvPr>
        </p:nvSpPr>
        <p:spPr>
          <a:xfrm>
            <a:off x="534849" y="1600200"/>
            <a:ext cx="3246300" cy="3302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rgbClr val="666666"/>
              </a:buClr>
              <a:buSzPts val="3200"/>
              <a:buFont typeface="Georgia"/>
              <a:buNone/>
              <a:defRPr sz="2000" b="0" i="0" u="none" strike="noStrike" cap="none">
                <a:solidFill>
                  <a:srgbClr val="666666"/>
                </a:solidFill>
                <a:latin typeface="Georgia"/>
                <a:ea typeface="Georgia"/>
                <a:cs typeface="Georgia"/>
                <a:sym typeface="Georgia"/>
              </a:defRPr>
            </a:lvl1pPr>
            <a:lvl2pPr marL="914400" marR="0" lvl="1" indent="-431800" algn="l" rtl="0">
              <a:lnSpc>
                <a:spcPct val="100000"/>
              </a:lnSpc>
              <a:spcBef>
                <a:spcPts val="900"/>
              </a:spcBef>
              <a:spcAft>
                <a:spcPts val="0"/>
              </a:spcAft>
              <a:buClr>
                <a:srgbClr val="666666"/>
              </a:buClr>
              <a:buSzPts val="3200"/>
              <a:buFont typeface="Georgia"/>
              <a:buChar char="•"/>
              <a:defRPr sz="2000" b="0" i="0" u="none" strike="noStrike" cap="none">
                <a:solidFill>
                  <a:srgbClr val="666666"/>
                </a:solidFill>
                <a:latin typeface="Georgia"/>
                <a:ea typeface="Georgia"/>
                <a:cs typeface="Georgia"/>
                <a:sym typeface="Georgia"/>
              </a:defRPr>
            </a:lvl2pPr>
            <a:lvl3pPr marL="1371600" marR="0" lvl="2" indent="-431800" algn="l" rtl="0">
              <a:lnSpc>
                <a:spcPct val="100000"/>
              </a:lnSpc>
              <a:spcBef>
                <a:spcPts val="900"/>
              </a:spcBef>
              <a:spcAft>
                <a:spcPts val="0"/>
              </a:spcAft>
              <a:buClr>
                <a:srgbClr val="666666"/>
              </a:buClr>
              <a:buSzPts val="3200"/>
              <a:buFont typeface="Georgia"/>
              <a:buChar char="-"/>
              <a:defRPr sz="2000" b="0" i="0" u="none" strike="noStrike" cap="none">
                <a:solidFill>
                  <a:srgbClr val="666666"/>
                </a:solidFill>
                <a:latin typeface="Georgia"/>
                <a:ea typeface="Georgia"/>
                <a:cs typeface="Georgia"/>
                <a:sym typeface="Georgia"/>
              </a:defRPr>
            </a:lvl3pPr>
            <a:lvl4pPr marL="1828800" marR="0" lvl="3" indent="-431800" algn="l" rtl="0">
              <a:lnSpc>
                <a:spcPct val="100000"/>
              </a:lnSpc>
              <a:spcBef>
                <a:spcPts val="900"/>
              </a:spcBef>
              <a:spcAft>
                <a:spcPts val="0"/>
              </a:spcAft>
              <a:buClr>
                <a:srgbClr val="666666"/>
              </a:buClr>
              <a:buSzPts val="3200"/>
              <a:buFont typeface="Georgia"/>
              <a:buChar char="◦"/>
              <a:defRPr sz="2400" b="0" i="0" u="none" strike="noStrike" cap="none">
                <a:solidFill>
                  <a:srgbClr val="666666"/>
                </a:solidFill>
                <a:latin typeface="Georgia"/>
                <a:ea typeface="Georgia"/>
                <a:cs typeface="Georgia"/>
                <a:sym typeface="Georgia"/>
              </a:defRPr>
            </a:lvl4pPr>
            <a:lvl5pPr marL="2286000" marR="0" lvl="4" indent="-431800" algn="l" rtl="0">
              <a:lnSpc>
                <a:spcPct val="100000"/>
              </a:lnSpc>
              <a:spcBef>
                <a:spcPts val="900"/>
              </a:spcBef>
              <a:spcAft>
                <a:spcPts val="0"/>
              </a:spcAft>
              <a:buClr>
                <a:srgbClr val="666666"/>
              </a:buClr>
              <a:buSzPts val="3200"/>
              <a:buFont typeface="Georgia"/>
              <a:buChar char="›"/>
              <a:defRPr sz="2400" b="0" i="0" u="none" strike="noStrike" cap="none">
                <a:solidFill>
                  <a:srgbClr val="666666"/>
                </a:solidFill>
                <a:latin typeface="Georgia"/>
                <a:ea typeface="Georgia"/>
                <a:cs typeface="Georgia"/>
                <a:sym typeface="Georgia"/>
              </a:defRPr>
            </a:lvl5pPr>
            <a:lvl6pPr marL="2743200" marR="0" lvl="5" indent="-431800" algn="l" rtl="0">
              <a:lnSpc>
                <a:spcPct val="100000"/>
              </a:lnSpc>
              <a:spcBef>
                <a:spcPts val="900"/>
              </a:spcBef>
              <a:spcAft>
                <a:spcPts val="0"/>
              </a:spcAft>
              <a:buClr>
                <a:srgbClr val="666666"/>
              </a:buClr>
              <a:buSzPts val="3200"/>
              <a:buFont typeface="Georgia"/>
              <a:buAutoNum type="arabicPeriod"/>
              <a:defRPr sz="2400" b="0" i="0" u="none" strike="noStrike" cap="none">
                <a:solidFill>
                  <a:srgbClr val="666666"/>
                </a:solidFill>
                <a:latin typeface="Georgia"/>
                <a:ea typeface="Georgia"/>
                <a:cs typeface="Georgia"/>
                <a:sym typeface="Georgia"/>
              </a:defRPr>
            </a:lvl6pPr>
            <a:lvl7pPr marL="3200400" marR="0" lvl="6" indent="-431800" algn="l" rtl="0">
              <a:lnSpc>
                <a:spcPct val="100000"/>
              </a:lnSpc>
              <a:spcBef>
                <a:spcPts val="900"/>
              </a:spcBef>
              <a:spcAft>
                <a:spcPts val="0"/>
              </a:spcAft>
              <a:buClr>
                <a:srgbClr val="666666"/>
              </a:buClr>
              <a:buSzPts val="3200"/>
              <a:buFont typeface="Georgia"/>
              <a:buAutoNum type="alphaLcPeriod"/>
              <a:defRPr sz="2400" b="0" i="0" u="none" strike="noStrike" cap="none">
                <a:solidFill>
                  <a:srgbClr val="666666"/>
                </a:solidFill>
                <a:latin typeface="Georgia"/>
                <a:ea typeface="Georgia"/>
                <a:cs typeface="Georgia"/>
                <a:sym typeface="Georgia"/>
              </a:defRPr>
            </a:lvl7pPr>
            <a:lvl8pPr marL="3657600" marR="0" lvl="7" indent="-431800" algn="l" rtl="0">
              <a:lnSpc>
                <a:spcPct val="100000"/>
              </a:lnSpc>
              <a:spcBef>
                <a:spcPts val="900"/>
              </a:spcBef>
              <a:spcAft>
                <a:spcPts val="0"/>
              </a:spcAft>
              <a:buClr>
                <a:srgbClr val="666666"/>
              </a:buClr>
              <a:buSzPts val="3200"/>
              <a:buFont typeface="Georgia"/>
              <a:buAutoNum type="romanLcPeriod"/>
              <a:defRPr sz="2400" b="0" i="0" u="none" strike="noStrike" cap="none">
                <a:solidFill>
                  <a:srgbClr val="666666"/>
                </a:solidFill>
                <a:latin typeface="Georgia"/>
                <a:ea typeface="Georgia"/>
                <a:cs typeface="Georgia"/>
                <a:sym typeface="Georgia"/>
              </a:defRPr>
            </a:lvl8pPr>
            <a:lvl9pPr marL="4114800" marR="0" lvl="8" indent="-228600" algn="l" rtl="0">
              <a:lnSpc>
                <a:spcPct val="100000"/>
              </a:lnSpc>
              <a:spcBef>
                <a:spcPts val="900"/>
              </a:spcBef>
              <a:spcAft>
                <a:spcPts val="900"/>
              </a:spcAft>
              <a:buClr>
                <a:srgbClr val="666666"/>
              </a:buClr>
              <a:buSzPts val="3200"/>
              <a:buFont typeface="Arial"/>
              <a:buNone/>
              <a:defRPr sz="2400" b="1" i="0" u="none" strike="noStrike" cap="none">
                <a:solidFill>
                  <a:srgbClr val="666666"/>
                </a:solidFill>
                <a:latin typeface="Georgia"/>
                <a:ea typeface="Georgia"/>
                <a:cs typeface="Georgia"/>
                <a:sym typeface="Georgia"/>
              </a:defRPr>
            </a:lvl9pPr>
          </a:lstStyle>
          <a:p>
            <a:endParaRPr/>
          </a:p>
        </p:txBody>
      </p:sp>
      <p:sp>
        <p:nvSpPr>
          <p:cNvPr id="1663" name="Google Shape;1663;p195"/>
          <p:cNvSpPr txBox="1">
            <a:spLocks noGrp="1"/>
          </p:cNvSpPr>
          <p:nvPr>
            <p:ph type="body" idx="2"/>
          </p:nvPr>
        </p:nvSpPr>
        <p:spPr>
          <a:xfrm>
            <a:off x="4434681" y="1600200"/>
            <a:ext cx="3246300" cy="3302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rgbClr val="666666"/>
              </a:buClr>
              <a:buSzPts val="3200"/>
              <a:buFont typeface="Georgia"/>
              <a:buNone/>
              <a:defRPr sz="2000" b="0" i="0" u="none" strike="noStrike" cap="none">
                <a:solidFill>
                  <a:srgbClr val="666666"/>
                </a:solidFill>
                <a:latin typeface="Georgia"/>
                <a:ea typeface="Georgia"/>
                <a:cs typeface="Georgia"/>
                <a:sym typeface="Georgia"/>
              </a:defRPr>
            </a:lvl1pPr>
            <a:lvl2pPr marL="914400" marR="0" lvl="1" indent="-431800" algn="l" rtl="0">
              <a:lnSpc>
                <a:spcPct val="100000"/>
              </a:lnSpc>
              <a:spcBef>
                <a:spcPts val="900"/>
              </a:spcBef>
              <a:spcAft>
                <a:spcPts val="0"/>
              </a:spcAft>
              <a:buClr>
                <a:srgbClr val="666666"/>
              </a:buClr>
              <a:buSzPts val="3200"/>
              <a:buFont typeface="Georgia"/>
              <a:buChar char="•"/>
              <a:defRPr sz="2000" b="0" i="0" u="none" strike="noStrike" cap="none">
                <a:solidFill>
                  <a:srgbClr val="666666"/>
                </a:solidFill>
                <a:latin typeface="Georgia"/>
                <a:ea typeface="Georgia"/>
                <a:cs typeface="Georgia"/>
                <a:sym typeface="Georgia"/>
              </a:defRPr>
            </a:lvl2pPr>
            <a:lvl3pPr marL="1371600" marR="0" lvl="2" indent="-431800" algn="l" rtl="0">
              <a:lnSpc>
                <a:spcPct val="100000"/>
              </a:lnSpc>
              <a:spcBef>
                <a:spcPts val="900"/>
              </a:spcBef>
              <a:spcAft>
                <a:spcPts val="0"/>
              </a:spcAft>
              <a:buClr>
                <a:srgbClr val="666666"/>
              </a:buClr>
              <a:buSzPts val="3200"/>
              <a:buFont typeface="Georgia"/>
              <a:buChar char="-"/>
              <a:defRPr sz="2000" b="0" i="0" u="none" strike="noStrike" cap="none">
                <a:solidFill>
                  <a:srgbClr val="666666"/>
                </a:solidFill>
                <a:latin typeface="Georgia"/>
                <a:ea typeface="Georgia"/>
                <a:cs typeface="Georgia"/>
                <a:sym typeface="Georgia"/>
              </a:defRPr>
            </a:lvl3pPr>
            <a:lvl4pPr marL="1828800" marR="0" lvl="3" indent="-431800" algn="l" rtl="0">
              <a:lnSpc>
                <a:spcPct val="100000"/>
              </a:lnSpc>
              <a:spcBef>
                <a:spcPts val="900"/>
              </a:spcBef>
              <a:spcAft>
                <a:spcPts val="0"/>
              </a:spcAft>
              <a:buClr>
                <a:srgbClr val="666666"/>
              </a:buClr>
              <a:buSzPts val="3200"/>
              <a:buFont typeface="Georgia"/>
              <a:buChar char="◦"/>
              <a:defRPr sz="2400" b="0" i="0" u="none" strike="noStrike" cap="none">
                <a:solidFill>
                  <a:srgbClr val="666666"/>
                </a:solidFill>
                <a:latin typeface="Georgia"/>
                <a:ea typeface="Georgia"/>
                <a:cs typeface="Georgia"/>
                <a:sym typeface="Georgia"/>
              </a:defRPr>
            </a:lvl4pPr>
            <a:lvl5pPr marL="2286000" marR="0" lvl="4" indent="-431800" algn="l" rtl="0">
              <a:lnSpc>
                <a:spcPct val="100000"/>
              </a:lnSpc>
              <a:spcBef>
                <a:spcPts val="900"/>
              </a:spcBef>
              <a:spcAft>
                <a:spcPts val="0"/>
              </a:spcAft>
              <a:buClr>
                <a:srgbClr val="666666"/>
              </a:buClr>
              <a:buSzPts val="3200"/>
              <a:buFont typeface="Georgia"/>
              <a:buChar char="›"/>
              <a:defRPr sz="2400" b="0" i="0" u="none" strike="noStrike" cap="none">
                <a:solidFill>
                  <a:srgbClr val="666666"/>
                </a:solidFill>
                <a:latin typeface="Georgia"/>
                <a:ea typeface="Georgia"/>
                <a:cs typeface="Georgia"/>
                <a:sym typeface="Georgia"/>
              </a:defRPr>
            </a:lvl5pPr>
            <a:lvl6pPr marL="2743200" marR="0" lvl="5" indent="-431800" algn="l" rtl="0">
              <a:lnSpc>
                <a:spcPct val="100000"/>
              </a:lnSpc>
              <a:spcBef>
                <a:spcPts val="900"/>
              </a:spcBef>
              <a:spcAft>
                <a:spcPts val="0"/>
              </a:spcAft>
              <a:buClr>
                <a:srgbClr val="666666"/>
              </a:buClr>
              <a:buSzPts val="3200"/>
              <a:buFont typeface="Georgia"/>
              <a:buAutoNum type="arabicPeriod"/>
              <a:defRPr sz="2400" b="0" i="0" u="none" strike="noStrike" cap="none">
                <a:solidFill>
                  <a:srgbClr val="666666"/>
                </a:solidFill>
                <a:latin typeface="Georgia"/>
                <a:ea typeface="Georgia"/>
                <a:cs typeface="Georgia"/>
                <a:sym typeface="Georgia"/>
              </a:defRPr>
            </a:lvl6pPr>
            <a:lvl7pPr marL="3200400" marR="0" lvl="6" indent="-431800" algn="l" rtl="0">
              <a:lnSpc>
                <a:spcPct val="100000"/>
              </a:lnSpc>
              <a:spcBef>
                <a:spcPts val="900"/>
              </a:spcBef>
              <a:spcAft>
                <a:spcPts val="0"/>
              </a:spcAft>
              <a:buClr>
                <a:srgbClr val="666666"/>
              </a:buClr>
              <a:buSzPts val="3200"/>
              <a:buFont typeface="Georgia"/>
              <a:buAutoNum type="alphaLcPeriod"/>
              <a:defRPr sz="2400" b="0" i="0" u="none" strike="noStrike" cap="none">
                <a:solidFill>
                  <a:srgbClr val="666666"/>
                </a:solidFill>
                <a:latin typeface="Georgia"/>
                <a:ea typeface="Georgia"/>
                <a:cs typeface="Georgia"/>
                <a:sym typeface="Georgia"/>
              </a:defRPr>
            </a:lvl7pPr>
            <a:lvl8pPr marL="3657600" marR="0" lvl="7" indent="-431800" algn="l" rtl="0">
              <a:lnSpc>
                <a:spcPct val="100000"/>
              </a:lnSpc>
              <a:spcBef>
                <a:spcPts val="900"/>
              </a:spcBef>
              <a:spcAft>
                <a:spcPts val="0"/>
              </a:spcAft>
              <a:buClr>
                <a:srgbClr val="666666"/>
              </a:buClr>
              <a:buSzPts val="3200"/>
              <a:buFont typeface="Georgia"/>
              <a:buAutoNum type="romanLcPeriod"/>
              <a:defRPr sz="2400" b="0" i="0" u="none" strike="noStrike" cap="none">
                <a:solidFill>
                  <a:srgbClr val="666666"/>
                </a:solidFill>
                <a:latin typeface="Georgia"/>
                <a:ea typeface="Georgia"/>
                <a:cs typeface="Georgia"/>
                <a:sym typeface="Georgia"/>
              </a:defRPr>
            </a:lvl8pPr>
            <a:lvl9pPr marL="4114800" marR="0" lvl="8" indent="-228600" algn="l" rtl="0">
              <a:lnSpc>
                <a:spcPct val="100000"/>
              </a:lnSpc>
              <a:spcBef>
                <a:spcPts val="900"/>
              </a:spcBef>
              <a:spcAft>
                <a:spcPts val="900"/>
              </a:spcAft>
              <a:buClr>
                <a:srgbClr val="666666"/>
              </a:buClr>
              <a:buSzPts val="3200"/>
              <a:buFont typeface="Arial"/>
              <a:buNone/>
              <a:defRPr sz="2400" b="1" i="0" u="none" strike="noStrike" cap="none">
                <a:solidFill>
                  <a:srgbClr val="666666"/>
                </a:solidFill>
                <a:latin typeface="Georgia"/>
                <a:ea typeface="Georgia"/>
                <a:cs typeface="Georgia"/>
                <a:sym typeface="Georgia"/>
              </a:defRPr>
            </a:lvl9pPr>
          </a:lstStyle>
          <a:p>
            <a:endParaRPr/>
          </a:p>
        </p:txBody>
      </p:sp>
      <p:sp>
        <p:nvSpPr>
          <p:cNvPr id="1664" name="Google Shape;1664;p195"/>
          <p:cNvSpPr txBox="1">
            <a:spLocks noGrp="1"/>
          </p:cNvSpPr>
          <p:nvPr>
            <p:ph type="body" idx="3"/>
          </p:nvPr>
        </p:nvSpPr>
        <p:spPr>
          <a:xfrm>
            <a:off x="8334515" y="1600200"/>
            <a:ext cx="3246300" cy="3302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rgbClr val="666666"/>
              </a:buClr>
              <a:buSzPts val="3200"/>
              <a:buFont typeface="Georgia"/>
              <a:buNone/>
              <a:defRPr sz="2000" b="0" i="0" u="none" strike="noStrike" cap="none">
                <a:solidFill>
                  <a:srgbClr val="666666"/>
                </a:solidFill>
                <a:latin typeface="Georgia"/>
                <a:ea typeface="Georgia"/>
                <a:cs typeface="Georgia"/>
                <a:sym typeface="Georgia"/>
              </a:defRPr>
            </a:lvl1pPr>
            <a:lvl2pPr marL="914400" marR="0" lvl="1" indent="-431800" algn="l" rtl="0">
              <a:lnSpc>
                <a:spcPct val="100000"/>
              </a:lnSpc>
              <a:spcBef>
                <a:spcPts val="900"/>
              </a:spcBef>
              <a:spcAft>
                <a:spcPts val="0"/>
              </a:spcAft>
              <a:buClr>
                <a:srgbClr val="666666"/>
              </a:buClr>
              <a:buSzPts val="3200"/>
              <a:buFont typeface="Georgia"/>
              <a:buChar char="•"/>
              <a:defRPr sz="2000" b="0" i="0" u="none" strike="noStrike" cap="none">
                <a:solidFill>
                  <a:srgbClr val="666666"/>
                </a:solidFill>
                <a:latin typeface="Georgia"/>
                <a:ea typeface="Georgia"/>
                <a:cs typeface="Georgia"/>
                <a:sym typeface="Georgia"/>
              </a:defRPr>
            </a:lvl2pPr>
            <a:lvl3pPr marL="1371600" marR="0" lvl="2" indent="-431800" algn="l" rtl="0">
              <a:lnSpc>
                <a:spcPct val="100000"/>
              </a:lnSpc>
              <a:spcBef>
                <a:spcPts val="900"/>
              </a:spcBef>
              <a:spcAft>
                <a:spcPts val="0"/>
              </a:spcAft>
              <a:buClr>
                <a:srgbClr val="666666"/>
              </a:buClr>
              <a:buSzPts val="3200"/>
              <a:buFont typeface="Georgia"/>
              <a:buChar char="-"/>
              <a:defRPr sz="2000" b="0" i="0" u="none" strike="noStrike" cap="none">
                <a:solidFill>
                  <a:srgbClr val="666666"/>
                </a:solidFill>
                <a:latin typeface="Georgia"/>
                <a:ea typeface="Georgia"/>
                <a:cs typeface="Georgia"/>
                <a:sym typeface="Georgia"/>
              </a:defRPr>
            </a:lvl3pPr>
            <a:lvl4pPr marL="1828800" marR="0" lvl="3" indent="-431800" algn="l" rtl="0">
              <a:lnSpc>
                <a:spcPct val="100000"/>
              </a:lnSpc>
              <a:spcBef>
                <a:spcPts val="900"/>
              </a:spcBef>
              <a:spcAft>
                <a:spcPts val="0"/>
              </a:spcAft>
              <a:buClr>
                <a:srgbClr val="666666"/>
              </a:buClr>
              <a:buSzPts val="3200"/>
              <a:buFont typeface="Georgia"/>
              <a:buChar char="◦"/>
              <a:defRPr sz="2400" b="0" i="0" u="none" strike="noStrike" cap="none">
                <a:solidFill>
                  <a:srgbClr val="666666"/>
                </a:solidFill>
                <a:latin typeface="Georgia"/>
                <a:ea typeface="Georgia"/>
                <a:cs typeface="Georgia"/>
                <a:sym typeface="Georgia"/>
              </a:defRPr>
            </a:lvl4pPr>
            <a:lvl5pPr marL="2286000" marR="0" lvl="4" indent="-431800" algn="l" rtl="0">
              <a:lnSpc>
                <a:spcPct val="100000"/>
              </a:lnSpc>
              <a:spcBef>
                <a:spcPts val="900"/>
              </a:spcBef>
              <a:spcAft>
                <a:spcPts val="0"/>
              </a:spcAft>
              <a:buClr>
                <a:srgbClr val="666666"/>
              </a:buClr>
              <a:buSzPts val="3200"/>
              <a:buFont typeface="Georgia"/>
              <a:buChar char="›"/>
              <a:defRPr sz="2400" b="0" i="0" u="none" strike="noStrike" cap="none">
                <a:solidFill>
                  <a:srgbClr val="666666"/>
                </a:solidFill>
                <a:latin typeface="Georgia"/>
                <a:ea typeface="Georgia"/>
                <a:cs typeface="Georgia"/>
                <a:sym typeface="Georgia"/>
              </a:defRPr>
            </a:lvl5pPr>
            <a:lvl6pPr marL="2743200" marR="0" lvl="5" indent="-431800" algn="l" rtl="0">
              <a:lnSpc>
                <a:spcPct val="100000"/>
              </a:lnSpc>
              <a:spcBef>
                <a:spcPts val="900"/>
              </a:spcBef>
              <a:spcAft>
                <a:spcPts val="0"/>
              </a:spcAft>
              <a:buClr>
                <a:srgbClr val="666666"/>
              </a:buClr>
              <a:buSzPts val="3200"/>
              <a:buFont typeface="Georgia"/>
              <a:buAutoNum type="arabicPeriod"/>
              <a:defRPr sz="2400" b="0" i="0" u="none" strike="noStrike" cap="none">
                <a:solidFill>
                  <a:srgbClr val="666666"/>
                </a:solidFill>
                <a:latin typeface="Georgia"/>
                <a:ea typeface="Georgia"/>
                <a:cs typeface="Georgia"/>
                <a:sym typeface="Georgia"/>
              </a:defRPr>
            </a:lvl6pPr>
            <a:lvl7pPr marL="3200400" marR="0" lvl="6" indent="-431800" algn="l" rtl="0">
              <a:lnSpc>
                <a:spcPct val="100000"/>
              </a:lnSpc>
              <a:spcBef>
                <a:spcPts val="900"/>
              </a:spcBef>
              <a:spcAft>
                <a:spcPts val="0"/>
              </a:spcAft>
              <a:buClr>
                <a:srgbClr val="666666"/>
              </a:buClr>
              <a:buSzPts val="3200"/>
              <a:buFont typeface="Georgia"/>
              <a:buAutoNum type="alphaLcPeriod"/>
              <a:defRPr sz="2400" b="0" i="0" u="none" strike="noStrike" cap="none">
                <a:solidFill>
                  <a:srgbClr val="666666"/>
                </a:solidFill>
                <a:latin typeface="Georgia"/>
                <a:ea typeface="Georgia"/>
                <a:cs typeface="Georgia"/>
                <a:sym typeface="Georgia"/>
              </a:defRPr>
            </a:lvl7pPr>
            <a:lvl8pPr marL="3657600" marR="0" lvl="7" indent="-431800" algn="l" rtl="0">
              <a:lnSpc>
                <a:spcPct val="100000"/>
              </a:lnSpc>
              <a:spcBef>
                <a:spcPts val="900"/>
              </a:spcBef>
              <a:spcAft>
                <a:spcPts val="0"/>
              </a:spcAft>
              <a:buClr>
                <a:srgbClr val="666666"/>
              </a:buClr>
              <a:buSzPts val="3200"/>
              <a:buFont typeface="Georgia"/>
              <a:buAutoNum type="romanLcPeriod"/>
              <a:defRPr sz="2400" b="0" i="0" u="none" strike="noStrike" cap="none">
                <a:solidFill>
                  <a:srgbClr val="666666"/>
                </a:solidFill>
                <a:latin typeface="Georgia"/>
                <a:ea typeface="Georgia"/>
                <a:cs typeface="Georgia"/>
                <a:sym typeface="Georgia"/>
              </a:defRPr>
            </a:lvl8pPr>
            <a:lvl9pPr marL="4114800" marR="0" lvl="8" indent="-228600" algn="l" rtl="0">
              <a:lnSpc>
                <a:spcPct val="100000"/>
              </a:lnSpc>
              <a:spcBef>
                <a:spcPts val="900"/>
              </a:spcBef>
              <a:spcAft>
                <a:spcPts val="900"/>
              </a:spcAft>
              <a:buClr>
                <a:srgbClr val="666666"/>
              </a:buClr>
              <a:buSzPts val="3200"/>
              <a:buFont typeface="Arial"/>
              <a:buNone/>
              <a:defRPr sz="2400" b="1" i="0" u="none" strike="noStrike" cap="none">
                <a:solidFill>
                  <a:srgbClr val="666666"/>
                </a:solidFill>
                <a:latin typeface="Georgia"/>
                <a:ea typeface="Georgia"/>
                <a:cs typeface="Georgia"/>
                <a:sym typeface="Georgia"/>
              </a:defRPr>
            </a:lvl9pPr>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3"/>
        <p:cNvGrpSpPr/>
        <p:nvPr/>
      </p:nvGrpSpPr>
      <p:grpSpPr>
        <a:xfrm>
          <a:off x="0" y="0"/>
          <a:ext cx="0" cy="0"/>
          <a:chOff x="0" y="0"/>
          <a:chExt cx="0" cy="0"/>
        </a:xfrm>
      </p:grpSpPr>
      <p:sp>
        <p:nvSpPr>
          <p:cNvPr id="1674" name="Google Shape;1674;p197"/>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75" name="Google Shape;1675;p197"/>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76" name="Google Shape;1676;p19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77" name="Google Shape;1677;p197"/>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78" name="Google Shape;1678;p197"/>
          <p:cNvSpPr txBox="1">
            <a:spLocks noGrp="1"/>
          </p:cNvSpPr>
          <p:nvPr>
            <p:ph type="title"/>
          </p:nvPr>
        </p:nvSpPr>
        <p:spPr>
          <a:xfrm>
            <a:off x="412751" y="293312"/>
            <a:ext cx="113688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1679"/>
        <p:cNvGrpSpPr/>
        <p:nvPr/>
      </p:nvGrpSpPr>
      <p:grpSpPr>
        <a:xfrm>
          <a:off x="0" y="0"/>
          <a:ext cx="0" cy="0"/>
          <a:chOff x="0" y="0"/>
          <a:chExt cx="0" cy="0"/>
        </a:xfrm>
      </p:grpSpPr>
      <p:sp>
        <p:nvSpPr>
          <p:cNvPr id="1680" name="Google Shape;1680;p198"/>
          <p:cNvSpPr txBox="1">
            <a:spLocks noGrp="1"/>
          </p:cNvSpPr>
          <p:nvPr>
            <p:ph type="ctrTitle"/>
          </p:nvPr>
        </p:nvSpPr>
        <p:spPr>
          <a:xfrm>
            <a:off x="410955" y="2710132"/>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81" name="Google Shape;1681;p198"/>
          <p:cNvSpPr txBox="1">
            <a:spLocks noGrp="1"/>
          </p:cNvSpPr>
          <p:nvPr>
            <p:ph type="subTitle" idx="1"/>
          </p:nvPr>
        </p:nvSpPr>
        <p:spPr>
          <a:xfrm>
            <a:off x="410953" y="1505627"/>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1682" name="Google Shape;1682;p19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83" name="Google Shape;1683;p198"/>
          <p:cNvSpPr txBox="1">
            <a:spLocks noGrp="1"/>
          </p:cNvSpPr>
          <p:nvPr>
            <p:ph type="ftr" idx="11"/>
          </p:nvPr>
        </p:nvSpPr>
        <p:spPr>
          <a:xfrm>
            <a:off x="255097" y="764544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84" name="Google Shape;1684;p198"/>
          <p:cNvSpPr txBox="1">
            <a:spLocks noGrp="1"/>
          </p:cNvSpPr>
          <p:nvPr>
            <p:ph type="sldNum" idx="12"/>
          </p:nvPr>
        </p:nvSpPr>
        <p:spPr>
          <a:xfrm>
            <a:off x="8934451" y="7257257"/>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85" name="Google Shape;1685;p198"/>
          <p:cNvSpPr txBox="1">
            <a:spLocks noGrp="1"/>
          </p:cNvSpPr>
          <p:nvPr>
            <p:ph type="body" idx="2"/>
          </p:nvPr>
        </p:nvSpPr>
        <p:spPr>
          <a:xfrm>
            <a:off x="412752"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86" name="Google Shape;1686;p198"/>
          <p:cNvSpPr txBox="1">
            <a:spLocks noGrp="1"/>
          </p:cNvSpPr>
          <p:nvPr>
            <p:ph type="body" idx="3"/>
          </p:nvPr>
        </p:nvSpPr>
        <p:spPr>
          <a:xfrm>
            <a:off x="9159575" y="5999539"/>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1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87" name="Google Shape;1687;p198"/>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688" name="Google Shape;1688;p198" descr="C:\Users\OFFICE~1\AppData\Local\Temp\vmware-Office ROI\VMwareDnD\d95b34d1\pwc_logo_white.png"/>
          <p:cNvPicPr preferRelativeResize="0"/>
          <p:nvPr/>
        </p:nvPicPr>
        <p:blipFill rotWithShape="1">
          <a:blip r:embed="rId2">
            <a:alphaModFix/>
          </a:blip>
          <a:srcRect/>
          <a:stretch/>
        </p:blipFill>
        <p:spPr>
          <a:xfrm>
            <a:off x="441457" y="5527691"/>
            <a:ext cx="1024128" cy="778337"/>
          </a:xfrm>
          <a:prstGeom prst="rect">
            <a:avLst/>
          </a:prstGeom>
          <a:noFill/>
          <a:ln>
            <a:noFill/>
          </a:ln>
        </p:spPr>
      </p:pic>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9"/>
        <p:cNvGrpSpPr/>
        <p:nvPr/>
      </p:nvGrpSpPr>
      <p:grpSpPr>
        <a:xfrm>
          <a:off x="0" y="0"/>
          <a:ext cx="0" cy="0"/>
          <a:chOff x="0" y="0"/>
          <a:chExt cx="0" cy="0"/>
        </a:xfrm>
      </p:grpSpPr>
      <p:sp>
        <p:nvSpPr>
          <p:cNvPr id="1690" name="Google Shape;1690;p199"/>
          <p:cNvSpPr txBox="1">
            <a:spLocks noGrp="1"/>
          </p:cNvSpPr>
          <p:nvPr>
            <p:ph type="title"/>
          </p:nvPr>
        </p:nvSpPr>
        <p:spPr>
          <a:xfrm>
            <a:off x="412751" y="707137"/>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91" name="Google Shape;1691;p199"/>
          <p:cNvSpPr txBox="1">
            <a:spLocks noGrp="1"/>
          </p:cNvSpPr>
          <p:nvPr>
            <p:ph type="body" idx="1"/>
          </p:nvPr>
        </p:nvSpPr>
        <p:spPr>
          <a:xfrm>
            <a:off x="412751" y="1769529"/>
            <a:ext cx="9398700" cy="1227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5000"/>
              </a:lnSpc>
              <a:spcBef>
                <a:spcPts val="5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92" name="Google Shape;1692;p19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93" name="Google Shape;1693;p19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94" name="Google Shape;1694;p199"/>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695"/>
        <p:cNvGrpSpPr/>
        <p:nvPr/>
      </p:nvGrpSpPr>
      <p:grpSpPr>
        <a:xfrm>
          <a:off x="0" y="0"/>
          <a:ext cx="0" cy="0"/>
          <a:chOff x="0" y="0"/>
          <a:chExt cx="0" cy="0"/>
        </a:xfrm>
      </p:grpSpPr>
      <p:sp>
        <p:nvSpPr>
          <p:cNvPr id="1696" name="Google Shape;1696;p200"/>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7" name="Google Shape;1697;p20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98" name="Google Shape;1698;p20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99" name="Google Shape;1699;p200"/>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00" name="Google Shape;1700;p200"/>
          <p:cNvSpPr txBox="1">
            <a:spLocks noGrp="1"/>
          </p:cNvSpPr>
          <p:nvPr>
            <p:ph type="title"/>
          </p:nvPr>
        </p:nvSpPr>
        <p:spPr>
          <a:xfrm>
            <a:off x="412751" y="293312"/>
            <a:ext cx="113688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Nothing">
  <p:cSld name="Nothing">
    <p:spTree>
      <p:nvGrpSpPr>
        <p:cNvPr id="1" name="Shape 1701"/>
        <p:cNvGrpSpPr/>
        <p:nvPr/>
      </p:nvGrpSpPr>
      <p:grpSpPr>
        <a:xfrm>
          <a:off x="0" y="0"/>
          <a:ext cx="0" cy="0"/>
          <a:chOff x="0" y="0"/>
          <a:chExt cx="0" cy="0"/>
        </a:xfrm>
      </p:grpSpPr>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dk2"/>
        </a:solidFill>
        <a:effectLst/>
      </p:bgPr>
    </p:bg>
    <p:spTree>
      <p:nvGrpSpPr>
        <p:cNvPr id="1" name="Shape 1702"/>
        <p:cNvGrpSpPr/>
        <p:nvPr/>
      </p:nvGrpSpPr>
      <p:grpSpPr>
        <a:xfrm>
          <a:off x="0" y="0"/>
          <a:ext cx="0" cy="0"/>
          <a:chOff x="0" y="0"/>
          <a:chExt cx="0" cy="0"/>
        </a:xfrm>
      </p:grpSpPr>
      <p:sp>
        <p:nvSpPr>
          <p:cNvPr id="1703" name="Google Shape;1703;p202"/>
          <p:cNvSpPr txBox="1">
            <a:spLocks noGrp="1"/>
          </p:cNvSpPr>
          <p:nvPr>
            <p:ph type="ctrTitle"/>
          </p:nvPr>
        </p:nvSpPr>
        <p:spPr>
          <a:xfrm>
            <a:off x="410955" y="2710132"/>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04" name="Google Shape;1704;p202"/>
          <p:cNvSpPr txBox="1">
            <a:spLocks noGrp="1"/>
          </p:cNvSpPr>
          <p:nvPr>
            <p:ph type="subTitle" idx="1"/>
          </p:nvPr>
        </p:nvSpPr>
        <p:spPr>
          <a:xfrm>
            <a:off x="410953" y="1505627"/>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1705" name="Google Shape;1705;p20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06" name="Google Shape;1706;p202"/>
          <p:cNvSpPr txBox="1">
            <a:spLocks noGrp="1"/>
          </p:cNvSpPr>
          <p:nvPr>
            <p:ph type="ftr" idx="11"/>
          </p:nvPr>
        </p:nvSpPr>
        <p:spPr>
          <a:xfrm>
            <a:off x="402227" y="7672845"/>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07" name="Google Shape;1707;p202"/>
          <p:cNvSpPr txBox="1">
            <a:spLocks noGrp="1"/>
          </p:cNvSpPr>
          <p:nvPr>
            <p:ph type="sldNum" idx="12"/>
          </p:nvPr>
        </p:nvSpPr>
        <p:spPr>
          <a:xfrm>
            <a:off x="8824860" y="7298353"/>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08" name="Google Shape;1708;p202"/>
          <p:cNvSpPr txBox="1">
            <a:spLocks noGrp="1"/>
          </p:cNvSpPr>
          <p:nvPr>
            <p:ph type="body" idx="2"/>
          </p:nvPr>
        </p:nvSpPr>
        <p:spPr>
          <a:xfrm>
            <a:off x="412752"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09" name="Google Shape;1709;p202"/>
          <p:cNvSpPr txBox="1">
            <a:spLocks noGrp="1"/>
          </p:cNvSpPr>
          <p:nvPr>
            <p:ph type="body" idx="3"/>
          </p:nvPr>
        </p:nvSpPr>
        <p:spPr>
          <a:xfrm>
            <a:off x="9159575" y="5999539"/>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1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10" name="Google Shape;1710;p202"/>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chemeClr val="dk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711" name="Google Shape;1711;p202" descr="C:\Users\OFFICE~1\AppData\Local\Temp\vmware-Office ROI\VMwareDnD\d95b34d1\pwc_logo_white.png"/>
          <p:cNvPicPr preferRelativeResize="0"/>
          <p:nvPr/>
        </p:nvPicPr>
        <p:blipFill rotWithShape="1">
          <a:blip r:embed="rId2">
            <a:alphaModFix/>
          </a:blip>
          <a:srcRect/>
          <a:stretch/>
        </p:blipFill>
        <p:spPr>
          <a:xfrm>
            <a:off x="441457" y="5527691"/>
            <a:ext cx="1024128" cy="778337"/>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solidFill>
          <a:schemeClr val="lt1"/>
        </a:solidFill>
        <a:effectLst/>
      </p:bgPr>
    </p:bg>
    <p:spTree>
      <p:nvGrpSpPr>
        <p:cNvPr id="1" name="Shape 1712"/>
        <p:cNvGrpSpPr/>
        <p:nvPr/>
      </p:nvGrpSpPr>
      <p:grpSpPr>
        <a:xfrm>
          <a:off x="0" y="0"/>
          <a:ext cx="0" cy="0"/>
          <a:chOff x="0" y="0"/>
          <a:chExt cx="0" cy="0"/>
        </a:xfrm>
      </p:grpSpPr>
      <p:sp>
        <p:nvSpPr>
          <p:cNvPr id="1713" name="Google Shape;1713;p203"/>
          <p:cNvSpPr txBox="1">
            <a:spLocks noGrp="1"/>
          </p:cNvSpPr>
          <p:nvPr>
            <p:ph type="ctrTitle"/>
          </p:nvPr>
        </p:nvSpPr>
        <p:spPr>
          <a:xfrm>
            <a:off x="410955" y="2710132"/>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14" name="Google Shape;1714;p203"/>
          <p:cNvSpPr txBox="1">
            <a:spLocks noGrp="1"/>
          </p:cNvSpPr>
          <p:nvPr>
            <p:ph type="subTitle" idx="1"/>
          </p:nvPr>
        </p:nvSpPr>
        <p:spPr>
          <a:xfrm>
            <a:off x="410953" y="1505627"/>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dk1"/>
              </a:buClr>
              <a:buSzPts val="4300"/>
              <a:buFont typeface="Arial"/>
              <a:buNone/>
              <a:defRPr sz="4300" b="0" i="0" u="none" strike="noStrike" cap="none">
                <a:solidFill>
                  <a:schemeClr val="dk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1715" name="Google Shape;1715;p20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16" name="Google Shape;1716;p203"/>
          <p:cNvSpPr txBox="1">
            <a:spLocks noGrp="1"/>
          </p:cNvSpPr>
          <p:nvPr>
            <p:ph type="ftr" idx="11"/>
          </p:nvPr>
        </p:nvSpPr>
        <p:spPr>
          <a:xfrm>
            <a:off x="402227" y="7700243"/>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17" name="Google Shape;1717;p203"/>
          <p:cNvSpPr txBox="1">
            <a:spLocks noGrp="1"/>
          </p:cNvSpPr>
          <p:nvPr>
            <p:ph type="sldNum" idx="12"/>
          </p:nvPr>
        </p:nvSpPr>
        <p:spPr>
          <a:xfrm>
            <a:off x="8907053" y="735314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18" name="Google Shape;1718;p203"/>
          <p:cNvSpPr txBox="1">
            <a:spLocks noGrp="1"/>
          </p:cNvSpPr>
          <p:nvPr>
            <p:ph type="body" idx="2"/>
          </p:nvPr>
        </p:nvSpPr>
        <p:spPr>
          <a:xfrm>
            <a:off x="412752"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19" name="Google Shape;1719;p203"/>
          <p:cNvSpPr txBox="1">
            <a:spLocks noGrp="1"/>
          </p:cNvSpPr>
          <p:nvPr>
            <p:ph type="body" idx="3"/>
          </p:nvPr>
        </p:nvSpPr>
        <p:spPr>
          <a:xfrm>
            <a:off x="9159575" y="5999539"/>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dk1"/>
              </a:buClr>
              <a:buSzPts val="1100"/>
              <a:buFont typeface="Noto Sans Symbols"/>
              <a:buNone/>
              <a:defRPr sz="1100" b="0" i="1" u="none" strike="noStrike" cap="none">
                <a:solidFill>
                  <a:schemeClr val="dk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20" name="Google Shape;1720;p203"/>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721" name="Google Shape;1721;p203"/>
          <p:cNvPicPr preferRelativeResize="0"/>
          <p:nvPr/>
        </p:nvPicPr>
        <p:blipFill rotWithShape="1">
          <a:blip r:embed="rId2">
            <a:alphaModFix/>
          </a:blip>
          <a:srcRect/>
          <a:stretch/>
        </p:blipFill>
        <p:spPr>
          <a:xfrm>
            <a:off x="442455" y="5516292"/>
            <a:ext cx="1032970" cy="792480"/>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Chapter Head">
  <p:cSld name="Chapter Head">
    <p:bg>
      <p:bgPr>
        <a:solidFill>
          <a:schemeClr val="dk1"/>
        </a:solidFill>
        <a:effectLst/>
      </p:bgPr>
    </p:bg>
    <p:spTree>
      <p:nvGrpSpPr>
        <p:cNvPr id="1" name="Shape 1722"/>
        <p:cNvGrpSpPr/>
        <p:nvPr/>
      </p:nvGrpSpPr>
      <p:grpSpPr>
        <a:xfrm>
          <a:off x="0" y="0"/>
          <a:ext cx="0" cy="0"/>
          <a:chOff x="0" y="0"/>
          <a:chExt cx="0" cy="0"/>
        </a:xfrm>
      </p:grpSpPr>
      <p:sp>
        <p:nvSpPr>
          <p:cNvPr id="1723" name="Google Shape;1723;p204"/>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24" name="Google Shape;1724;p204"/>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25" name="Google Shape;1725;p204"/>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26" name="Google Shape;1726;p204"/>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27" name="Google Shape;1727;p204"/>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28" name="Google Shape;1728;p204"/>
          <p:cNvSpPr txBox="1">
            <a:spLocks noGrp="1"/>
          </p:cNvSpPr>
          <p:nvPr>
            <p:ph type="body" idx="2"/>
          </p:nvPr>
        </p:nvSpPr>
        <p:spPr>
          <a:xfrm>
            <a:off x="412752" y="4986981"/>
            <a:ext cx="25269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29" name="Google Shape;1729;p204"/>
          <p:cNvSpPr txBox="1">
            <a:spLocks noGrp="1"/>
          </p:cNvSpPr>
          <p:nvPr>
            <p:ph type="body" idx="3"/>
          </p:nvPr>
        </p:nvSpPr>
        <p:spPr>
          <a:xfrm>
            <a:off x="3314701" y="4986981"/>
            <a:ext cx="24891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30" name="Google Shape;1730;p204"/>
          <p:cNvSpPr txBox="1">
            <a:spLocks noGrp="1"/>
          </p:cNvSpPr>
          <p:nvPr>
            <p:ph type="body" idx="4"/>
          </p:nvPr>
        </p:nvSpPr>
        <p:spPr>
          <a:xfrm>
            <a:off x="6181729" y="4986981"/>
            <a:ext cx="26823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731" name="Google Shape;1731;p204"/>
          <p:cNvCxnSpPr/>
          <p:nvPr/>
        </p:nvCxnSpPr>
        <p:spPr>
          <a:xfrm>
            <a:off x="6007102" y="4927602"/>
            <a:ext cx="0" cy="758700"/>
          </a:xfrm>
          <a:prstGeom prst="straightConnector1">
            <a:avLst/>
          </a:prstGeom>
          <a:noFill/>
          <a:ln w="9525" cap="flat" cmpd="sng">
            <a:solidFill>
              <a:srgbClr val="DE2A18"/>
            </a:solidFill>
            <a:prstDash val="solid"/>
            <a:round/>
            <a:headEnd type="none" w="sm" len="sm"/>
            <a:tailEnd type="none" w="sm" len="sm"/>
          </a:ln>
        </p:spPr>
      </p:cxnSp>
      <p:cxnSp>
        <p:nvCxnSpPr>
          <p:cNvPr id="1732" name="Google Shape;1732;p204"/>
          <p:cNvCxnSpPr/>
          <p:nvPr/>
        </p:nvCxnSpPr>
        <p:spPr>
          <a:xfrm>
            <a:off x="3136901" y="4927602"/>
            <a:ext cx="0" cy="758700"/>
          </a:xfrm>
          <a:prstGeom prst="straightConnector1">
            <a:avLst/>
          </a:prstGeom>
          <a:noFill/>
          <a:ln w="9525" cap="flat" cmpd="sng">
            <a:solidFill>
              <a:srgbClr val="DE2A18"/>
            </a:solidFill>
            <a:prstDash val="solid"/>
            <a:round/>
            <a:headEnd type="none" w="sm" len="sm"/>
            <a:tailEnd type="none" w="sm" len="sm"/>
          </a:ln>
        </p:spPr>
      </p:cxnSp>
      <p:sp>
        <p:nvSpPr>
          <p:cNvPr id="1733" name="Google Shape;1733;p204"/>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734" name="Google Shape;1734;p204"/>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42913" y="3599542"/>
            <a:ext cx="3528900" cy="2578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442913" y="2095500"/>
            <a:ext cx="3528900" cy="13335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3"/>
              </a:buClr>
              <a:buSzPts val="8500"/>
              <a:buFont typeface="Arial"/>
              <a:buNone/>
              <a:defRPr sz="8500" b="0" i="0" u="none" strike="noStrike" cap="none">
                <a:solidFill>
                  <a:schemeClr val="accent3"/>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body" idx="3"/>
          </p:nvPr>
        </p:nvSpPr>
        <p:spPr>
          <a:xfrm>
            <a:off x="4327524" y="2095500"/>
            <a:ext cx="3533700" cy="13335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dk2"/>
              </a:buClr>
              <a:buSzPts val="8500"/>
              <a:buFont typeface="Arial"/>
              <a:buNone/>
              <a:defRPr sz="8500" b="0" i="0" u="none" strike="noStrike" cap="none">
                <a:solidFill>
                  <a:schemeClr val="dk2"/>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body" idx="4"/>
          </p:nvPr>
        </p:nvSpPr>
        <p:spPr>
          <a:xfrm>
            <a:off x="8222571" y="2095500"/>
            <a:ext cx="3528900" cy="1333500"/>
          </a:xfrm>
          <a:prstGeom prst="rect">
            <a:avLst/>
          </a:prstGeom>
          <a:noFill/>
          <a:ln>
            <a:noFill/>
          </a:ln>
        </p:spPr>
        <p:txBody>
          <a:bodyPr spcFirstLastPara="1" wrap="square" lIns="0" tIns="0" rIns="0" bIns="0" anchor="ctr" anchorCtr="0">
            <a:noAutofit/>
          </a:bodyPr>
          <a:lstStyle>
            <a:lvl1pPr marL="457200" marR="0" lvl="0" indent="-228600" algn="l">
              <a:lnSpc>
                <a:spcPct val="100000"/>
              </a:lnSpc>
              <a:spcBef>
                <a:spcPts val="0"/>
              </a:spcBef>
              <a:spcAft>
                <a:spcPts val="0"/>
              </a:spcAft>
              <a:buClr>
                <a:schemeClr val="accent1"/>
              </a:buClr>
              <a:buSzPts val="8500"/>
              <a:buFont typeface="Arial"/>
              <a:buNone/>
              <a:defRPr sz="8500" b="0" i="0" u="none" strike="noStrike" cap="none">
                <a:solidFill>
                  <a:schemeClr val="accent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3"/>
          <p:cNvSpPr txBox="1">
            <a:spLocks noGrp="1"/>
          </p:cNvSpPr>
          <p:nvPr>
            <p:ph type="body" idx="5"/>
          </p:nvPr>
        </p:nvSpPr>
        <p:spPr>
          <a:xfrm>
            <a:off x="4327525" y="3599542"/>
            <a:ext cx="3533700" cy="2578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body" idx="6"/>
          </p:nvPr>
        </p:nvSpPr>
        <p:spPr>
          <a:xfrm>
            <a:off x="8222571" y="3599542"/>
            <a:ext cx="3528900" cy="2578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9" name="Google Shape;119;p21"/>
          <p:cNvSpPr txBox="1">
            <a:spLocks noGrp="1"/>
          </p:cNvSpPr>
          <p:nvPr>
            <p:ph type="subTitle" idx="1"/>
          </p:nvPr>
        </p:nvSpPr>
        <p:spPr>
          <a:xfrm>
            <a:off x="442913" y="374904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120" name="Google Shape;120;p21"/>
          <p:cNvPicPr preferRelativeResize="0"/>
          <p:nvPr/>
        </p:nvPicPr>
        <p:blipFill rotWithShape="1">
          <a:blip r:embed="rId2">
            <a:alphaModFix/>
          </a:blip>
          <a:srcRect/>
          <a:stretch/>
        </p:blipFill>
        <p:spPr>
          <a:xfrm>
            <a:off x="185139" y="5330952"/>
            <a:ext cx="1636775" cy="1351183"/>
          </a:xfrm>
          <a:prstGeom prst="rect">
            <a:avLst/>
          </a:prstGeom>
          <a:noFill/>
          <a:ln>
            <a:noFill/>
          </a:ln>
        </p:spPr>
      </p:pic>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matchingName="Chapter Head Simple">
  <p:cSld name="Chapter Head Simple">
    <p:bg>
      <p:bgPr>
        <a:solidFill>
          <a:schemeClr val="dk1"/>
        </a:solidFill>
        <a:effectLst/>
      </p:bgPr>
    </p:bg>
    <p:spTree>
      <p:nvGrpSpPr>
        <p:cNvPr id="1" name="Shape 1735"/>
        <p:cNvGrpSpPr/>
        <p:nvPr/>
      </p:nvGrpSpPr>
      <p:grpSpPr>
        <a:xfrm>
          <a:off x="0" y="0"/>
          <a:ext cx="0" cy="0"/>
          <a:chOff x="0" y="0"/>
          <a:chExt cx="0" cy="0"/>
        </a:xfrm>
      </p:grpSpPr>
      <p:sp>
        <p:nvSpPr>
          <p:cNvPr id="1736" name="Google Shape;1736;p205"/>
          <p:cNvSpPr txBox="1">
            <a:spLocks noGrp="1"/>
          </p:cNvSpPr>
          <p:nvPr>
            <p:ph type="body" idx="1"/>
          </p:nvPr>
        </p:nvSpPr>
        <p:spPr>
          <a:xfrm>
            <a:off x="412751" y="1595244"/>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37" name="Google Shape;1737;p205"/>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38" name="Google Shape;1738;p205"/>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39" name="Google Shape;1739;p205"/>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40" name="Google Shape;1740;p205"/>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741" name="Google Shape;1741;p205"/>
          <p:cNvSpPr txBox="1">
            <a:spLocks noGrp="1"/>
          </p:cNvSpPr>
          <p:nvPr>
            <p:ph type="title"/>
          </p:nvPr>
        </p:nvSpPr>
        <p:spPr>
          <a:xfrm>
            <a:off x="412749" y="163553"/>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0400"/>
              <a:buFont typeface="Georgia"/>
              <a:buNone/>
              <a:defRPr sz="10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42" name="Google Shape;1742;p205"/>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1"/>
        </a:solidFill>
        <a:effectLst/>
      </p:bgPr>
    </p:bg>
    <p:spTree>
      <p:nvGrpSpPr>
        <p:cNvPr id="1" name="Shape 1743"/>
        <p:cNvGrpSpPr/>
        <p:nvPr/>
      </p:nvGrpSpPr>
      <p:grpSpPr>
        <a:xfrm>
          <a:off x="0" y="0"/>
          <a:ext cx="0" cy="0"/>
          <a:chOff x="0" y="0"/>
          <a:chExt cx="0" cy="0"/>
        </a:xfrm>
      </p:grpSpPr>
      <p:sp>
        <p:nvSpPr>
          <p:cNvPr id="1744" name="Google Shape;1744;p206"/>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45" name="Google Shape;1745;p206"/>
          <p:cNvSpPr txBox="1">
            <a:spLocks noGrp="1"/>
          </p:cNvSpPr>
          <p:nvPr>
            <p:ph type="title"/>
          </p:nvPr>
        </p:nvSpPr>
        <p:spPr>
          <a:xfrm>
            <a:off x="407335" y="2894379"/>
            <a:ext cx="11779200" cy="410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46" name="Google Shape;1746;p20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47" name="Google Shape;1747;p20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48" name="Google Shape;1748;p206"/>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749" name="Google Shape;1749;p206"/>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750" name="Google Shape;1750;p206"/>
          <p:cNvCxnSpPr/>
          <p:nvPr/>
        </p:nvCxnSpPr>
        <p:spPr>
          <a:xfrm rot="10800000">
            <a:off x="6096000" y="2247501"/>
            <a:ext cx="0" cy="758700"/>
          </a:xfrm>
          <a:prstGeom prst="straightConnector1">
            <a:avLst/>
          </a:prstGeom>
          <a:noFill/>
          <a:ln w="9525" cap="flat" cmpd="sng">
            <a:solidFill>
              <a:srgbClr val="DE2A18"/>
            </a:solidFill>
            <a:prstDash val="solid"/>
            <a:round/>
            <a:headEnd type="none" w="sm" len="sm"/>
            <a:tailEnd type="none" w="sm" len="sm"/>
          </a:ln>
        </p:spPr>
      </p:cxnSp>
      <p:pic>
        <p:nvPicPr>
          <p:cNvPr id="1751" name="Google Shape;1751;p206"/>
          <p:cNvPicPr preferRelativeResize="0"/>
          <p:nvPr/>
        </p:nvPicPr>
        <p:blipFill rotWithShape="1">
          <a:blip r:embed="rId2">
            <a:alphaModFix/>
          </a:blip>
          <a:srcRect/>
          <a:stretch/>
        </p:blipFill>
        <p:spPr>
          <a:xfrm>
            <a:off x="5798380" y="1843672"/>
            <a:ext cx="595239" cy="512357"/>
          </a:xfrm>
          <a:prstGeom prst="rect">
            <a:avLst/>
          </a:prstGeom>
          <a:noFill/>
          <a:ln>
            <a:noFill/>
          </a:ln>
        </p:spPr>
      </p:pic>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Section Header-1line">
  <p:cSld name="Section Header-1line">
    <p:bg>
      <p:bgPr>
        <a:solidFill>
          <a:schemeClr val="dk1"/>
        </a:solidFill>
        <a:effectLst/>
      </p:bgPr>
    </p:bg>
    <p:spTree>
      <p:nvGrpSpPr>
        <p:cNvPr id="1" name="Shape 1752"/>
        <p:cNvGrpSpPr/>
        <p:nvPr/>
      </p:nvGrpSpPr>
      <p:grpSpPr>
        <a:xfrm>
          <a:off x="0" y="0"/>
          <a:ext cx="0" cy="0"/>
          <a:chOff x="0" y="0"/>
          <a:chExt cx="0" cy="0"/>
        </a:xfrm>
      </p:grpSpPr>
      <p:sp>
        <p:nvSpPr>
          <p:cNvPr id="1753" name="Google Shape;1753;p207"/>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54" name="Google Shape;1754;p207"/>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55" name="Google Shape;1755;p207"/>
          <p:cNvSpPr txBox="1">
            <a:spLocks noGrp="1"/>
          </p:cNvSpPr>
          <p:nvPr>
            <p:ph type="title"/>
          </p:nvPr>
        </p:nvSpPr>
        <p:spPr>
          <a:xfrm>
            <a:off x="206376" y="4797588"/>
            <a:ext cx="11779200" cy="656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4300"/>
              <a:buFont typeface="Georgia"/>
              <a:buNone/>
              <a:defRPr sz="4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56" name="Google Shape;1756;p20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57" name="Google Shape;1757;p207"/>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758" name="Google Shape;1758;p207"/>
          <p:cNvCxnSpPr/>
          <p:nvPr/>
        </p:nvCxnSpPr>
        <p:spPr>
          <a:xfrm>
            <a:off x="5376000" y="4461629"/>
            <a:ext cx="1440000" cy="0"/>
          </a:xfrm>
          <a:prstGeom prst="straightConnector1">
            <a:avLst/>
          </a:prstGeom>
          <a:noFill/>
          <a:ln w="9525" cap="rnd" cmpd="sng">
            <a:solidFill>
              <a:srgbClr val="E1301E"/>
            </a:solidFill>
            <a:prstDash val="solid"/>
            <a:round/>
            <a:headEnd type="none" w="sm" len="sm"/>
            <a:tailEnd type="none" w="sm" len="sm"/>
          </a:ln>
        </p:spPr>
      </p:cxn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matchingName="1_Section Header-2lines">
  <p:cSld name="1_Section Header-2lines">
    <p:bg>
      <p:bgPr>
        <a:solidFill>
          <a:schemeClr val="dk1"/>
        </a:solidFill>
        <a:effectLst/>
      </p:bgPr>
    </p:bg>
    <p:spTree>
      <p:nvGrpSpPr>
        <p:cNvPr id="1" name="Shape 1759"/>
        <p:cNvGrpSpPr/>
        <p:nvPr/>
      </p:nvGrpSpPr>
      <p:grpSpPr>
        <a:xfrm>
          <a:off x="0" y="0"/>
          <a:ext cx="0" cy="0"/>
          <a:chOff x="0" y="0"/>
          <a:chExt cx="0" cy="0"/>
        </a:xfrm>
      </p:grpSpPr>
      <p:sp>
        <p:nvSpPr>
          <p:cNvPr id="1760" name="Google Shape;1760;p208"/>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761" name="Google Shape;1761;p208"/>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62" name="Google Shape;1762;p208"/>
          <p:cNvSpPr txBox="1">
            <a:spLocks noGrp="1"/>
          </p:cNvSpPr>
          <p:nvPr>
            <p:ph type="title"/>
          </p:nvPr>
        </p:nvSpPr>
        <p:spPr>
          <a:xfrm>
            <a:off x="206376" y="4441777"/>
            <a:ext cx="11779200" cy="656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4300"/>
              <a:buFont typeface="Georgia"/>
              <a:buNone/>
              <a:defRPr sz="4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63" name="Google Shape;1763;p208"/>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64" name="Google Shape;1764;p208"/>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765" name="Google Shape;1765;p208"/>
          <p:cNvCxnSpPr/>
          <p:nvPr/>
        </p:nvCxnSpPr>
        <p:spPr>
          <a:xfrm>
            <a:off x="5376000" y="4105819"/>
            <a:ext cx="1440000" cy="0"/>
          </a:xfrm>
          <a:prstGeom prst="straightConnector1">
            <a:avLst/>
          </a:prstGeom>
          <a:noFill/>
          <a:ln w="9525" cap="rnd" cmpd="sng">
            <a:solidFill>
              <a:srgbClr val="E1301E"/>
            </a:solidFill>
            <a:prstDash val="solid"/>
            <a:round/>
            <a:headEnd type="none" w="sm" len="sm"/>
            <a:tailEnd type="none" w="sm" len="sm"/>
          </a:ln>
        </p:spPr>
      </p:cxn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Section Header 3">
  <p:cSld name="Section Header 3">
    <p:bg>
      <p:bgPr>
        <a:solidFill>
          <a:schemeClr val="lt1"/>
        </a:solidFill>
        <a:effectLst/>
      </p:bgPr>
    </p:bg>
    <p:spTree>
      <p:nvGrpSpPr>
        <p:cNvPr id="1" name="Shape 1766"/>
        <p:cNvGrpSpPr/>
        <p:nvPr/>
      </p:nvGrpSpPr>
      <p:grpSpPr>
        <a:xfrm>
          <a:off x="0" y="0"/>
          <a:ext cx="0" cy="0"/>
          <a:chOff x="0" y="0"/>
          <a:chExt cx="0" cy="0"/>
        </a:xfrm>
      </p:grpSpPr>
      <p:sp>
        <p:nvSpPr>
          <p:cNvPr id="1767" name="Google Shape;1767;p209"/>
          <p:cNvSpPr>
            <a:spLocks noGrp="1"/>
          </p:cNvSpPr>
          <p:nvPr>
            <p:ph type="pic" idx="2"/>
          </p:nvPr>
        </p:nvSpPr>
        <p:spPr>
          <a:xfrm>
            <a:off x="4108453" y="0"/>
            <a:ext cx="8090100" cy="68580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68" name="Google Shape;1768;p209"/>
          <p:cNvSpPr txBox="1">
            <a:spLocks noGrp="1"/>
          </p:cNvSpPr>
          <p:nvPr>
            <p:ph type="title"/>
          </p:nvPr>
        </p:nvSpPr>
        <p:spPr>
          <a:xfrm>
            <a:off x="407336" y="2848535"/>
            <a:ext cx="3277500" cy="8208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69" name="Google Shape;1769;p209"/>
          <p:cNvSpPr txBox="1">
            <a:spLocks noGrp="1"/>
          </p:cNvSpPr>
          <p:nvPr>
            <p:ph type="body" idx="1"/>
          </p:nvPr>
        </p:nvSpPr>
        <p:spPr>
          <a:xfrm>
            <a:off x="415927" y="4376928"/>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70" name="Google Shape;1770;p20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71" name="Google Shape;1771;p20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72" name="Google Shape;1772;p209"/>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773" name="Google Shape;1773;p209"/>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774" name="Google Shape;1774;p209"/>
          <p:cNvGrpSpPr/>
          <p:nvPr/>
        </p:nvGrpSpPr>
        <p:grpSpPr>
          <a:xfrm>
            <a:off x="4052481" y="-7774"/>
            <a:ext cx="180795" cy="6863980"/>
            <a:chOff x="3039436" y="-5832"/>
            <a:chExt cx="135600" cy="5148113"/>
          </a:xfrm>
        </p:grpSpPr>
        <p:sp>
          <p:nvSpPr>
            <p:cNvPr id="1775" name="Google Shape;1775;p209"/>
            <p:cNvSpPr/>
            <p:nvPr/>
          </p:nvSpPr>
          <p:spPr>
            <a:xfrm rot="5400000">
              <a:off x="2992936" y="2523004"/>
              <a:ext cx="228600" cy="1356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776" name="Google Shape;1776;p209"/>
            <p:cNvSpPr/>
            <p:nvPr/>
          </p:nvSpPr>
          <p:spPr>
            <a:xfrm rot="-5400000">
              <a:off x="550556" y="2518616"/>
              <a:ext cx="5148113" cy="99217"/>
            </a:xfrm>
            <a:custGeom>
              <a:avLst/>
              <a:gdLst/>
              <a:ahLst/>
              <a:cxnLst/>
              <a:rect l="l" t="t" r="r" b="b"/>
              <a:pathLst>
                <a:path w="10023" h="10197" extrusionOk="0">
                  <a:moveTo>
                    <a:pt x="10023" y="0"/>
                  </a:moveTo>
                  <a:cubicBezTo>
                    <a:pt x="8399" y="163"/>
                    <a:pt x="6755" y="82"/>
                    <a:pt x="5131" y="245"/>
                  </a:cubicBezTo>
                  <a:cubicBezTo>
                    <a:pt x="5080" y="3562"/>
                    <a:pt x="5027" y="6880"/>
                    <a:pt x="4975" y="10197"/>
                  </a:cubicBezTo>
                  <a:cubicBezTo>
                    <a:pt x="4916" y="6880"/>
                    <a:pt x="4858" y="3562"/>
                    <a:pt x="4798" y="245"/>
                  </a:cubicBezTo>
                  <a:lnTo>
                    <a:pt x="0" y="245"/>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matchingName="Experience Photo">
  <p:cSld name="Experience Photo">
    <p:bg>
      <p:bgPr>
        <a:solidFill>
          <a:schemeClr val="dk1"/>
        </a:solidFill>
        <a:effectLst/>
      </p:bgPr>
    </p:bg>
    <p:spTree>
      <p:nvGrpSpPr>
        <p:cNvPr id="1" name="Shape 1777"/>
        <p:cNvGrpSpPr/>
        <p:nvPr/>
      </p:nvGrpSpPr>
      <p:grpSpPr>
        <a:xfrm>
          <a:off x="0" y="0"/>
          <a:ext cx="0" cy="0"/>
          <a:chOff x="0" y="0"/>
          <a:chExt cx="0" cy="0"/>
        </a:xfrm>
      </p:grpSpPr>
      <p:sp>
        <p:nvSpPr>
          <p:cNvPr id="1778" name="Google Shape;1778;p210"/>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779" name="Google Shape;1779;p210"/>
          <p:cNvSpPr txBox="1">
            <a:spLocks noGrp="1"/>
          </p:cNvSpPr>
          <p:nvPr>
            <p:ph type="title"/>
          </p:nvPr>
        </p:nvSpPr>
        <p:spPr>
          <a:xfrm>
            <a:off x="410043" y="2958545"/>
            <a:ext cx="11372100" cy="656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4300"/>
              <a:buFont typeface="Georgia"/>
              <a:buNone/>
              <a:defRPr sz="4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80" name="Google Shape;1780;p21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81" name="Google Shape;1781;p21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82" name="Google Shape;1782;p210"/>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783" name="Google Shape;1783;p210"/>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784" name="Google Shape;1784;p210"/>
          <p:cNvCxnSpPr/>
          <p:nvPr/>
        </p:nvCxnSpPr>
        <p:spPr>
          <a:xfrm rot="10800000">
            <a:off x="6096000" y="2421668"/>
            <a:ext cx="0" cy="758700"/>
          </a:xfrm>
          <a:prstGeom prst="straightConnector1">
            <a:avLst/>
          </a:prstGeom>
          <a:noFill/>
          <a:ln w="9525" cap="flat" cmpd="sng">
            <a:solidFill>
              <a:srgbClr val="DE2A18"/>
            </a:solidFill>
            <a:prstDash val="solid"/>
            <a:round/>
            <a:headEnd type="none" w="sm" len="sm"/>
            <a:tailEnd type="none" w="sm" len="sm"/>
          </a:ln>
        </p:spPr>
      </p:cxnSp>
      <p:sp>
        <p:nvSpPr>
          <p:cNvPr id="1785" name="Google Shape;1785;p210"/>
          <p:cNvSpPr txBox="1">
            <a:spLocks noGrp="1"/>
          </p:cNvSpPr>
          <p:nvPr>
            <p:ph type="body" idx="1"/>
          </p:nvPr>
        </p:nvSpPr>
        <p:spPr>
          <a:xfrm>
            <a:off x="914400" y="2264429"/>
            <a:ext cx="10363200" cy="287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Experience 2">
  <p:cSld name="Experience 2">
    <p:bg>
      <p:bgPr>
        <a:solidFill>
          <a:schemeClr val="lt1"/>
        </a:solidFill>
        <a:effectLst/>
      </p:bgPr>
    </p:bg>
    <p:spTree>
      <p:nvGrpSpPr>
        <p:cNvPr id="1" name="Shape 1786"/>
        <p:cNvGrpSpPr/>
        <p:nvPr/>
      </p:nvGrpSpPr>
      <p:grpSpPr>
        <a:xfrm>
          <a:off x="0" y="0"/>
          <a:ext cx="0" cy="0"/>
          <a:chOff x="0" y="0"/>
          <a:chExt cx="0" cy="0"/>
        </a:xfrm>
      </p:grpSpPr>
      <p:sp>
        <p:nvSpPr>
          <p:cNvPr id="1787" name="Google Shape;1787;p211"/>
          <p:cNvSpPr/>
          <p:nvPr/>
        </p:nvSpPr>
        <p:spPr>
          <a:xfrm rot="5400000">
            <a:off x="-302599" y="306503"/>
            <a:ext cx="6853715" cy="6240709"/>
          </a:xfrm>
          <a:custGeom>
            <a:avLst/>
            <a:gdLst/>
            <a:ahLst/>
            <a:cxnLst/>
            <a:rect l="l" t="t" r="r" b="b"/>
            <a:pathLst>
              <a:path w="5143501" h="4683459" extrusionOk="0">
                <a:moveTo>
                  <a:pt x="0" y="4683459"/>
                </a:moveTo>
                <a:lnTo>
                  <a:pt x="0" y="101289"/>
                </a:lnTo>
                <a:lnTo>
                  <a:pt x="2503420" y="98908"/>
                </a:lnTo>
                <a:lnTo>
                  <a:pt x="2583072" y="0"/>
                </a:lnTo>
                <a:lnTo>
                  <a:pt x="2688919" y="101289"/>
                </a:lnTo>
                <a:lnTo>
                  <a:pt x="5143501" y="101289"/>
                </a:lnTo>
                <a:lnTo>
                  <a:pt x="5143501" y="4683459"/>
                </a:lnTo>
                <a:lnTo>
                  <a:pt x="0" y="4683459"/>
                </a:lnTo>
                <a:close/>
              </a:path>
            </a:pathLst>
          </a:cu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788" name="Google Shape;1788;p211"/>
          <p:cNvSpPr txBox="1">
            <a:spLocks noGrp="1"/>
          </p:cNvSpPr>
          <p:nvPr>
            <p:ph type="title"/>
          </p:nvPr>
        </p:nvSpPr>
        <p:spPr>
          <a:xfrm>
            <a:off x="925860" y="2647073"/>
            <a:ext cx="4528500" cy="13131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2"/>
              </a:buClr>
              <a:buSzPts val="4300"/>
              <a:buFont typeface="Georgia"/>
              <a:buNone/>
              <a:defRPr sz="4300" b="0" i="0" u="none" strike="noStrike" cap="none">
                <a:solidFill>
                  <a:schemeClr val="lt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789" name="Google Shape;1789;p211"/>
          <p:cNvSpPr txBox="1">
            <a:spLocks noGrp="1"/>
          </p:cNvSpPr>
          <p:nvPr>
            <p:ph type="body" idx="1"/>
          </p:nvPr>
        </p:nvSpPr>
        <p:spPr>
          <a:xfrm>
            <a:off x="1506791" y="4580284"/>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90" name="Google Shape;1790;p21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91" name="Google Shape;1791;p21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792" name="Google Shape;1792;p211"/>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793" name="Google Shape;1793;p211"/>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794" name="Google Shape;1794;p211"/>
          <p:cNvSpPr txBox="1">
            <a:spLocks noGrp="1"/>
          </p:cNvSpPr>
          <p:nvPr>
            <p:ph type="body" idx="2"/>
          </p:nvPr>
        </p:nvSpPr>
        <p:spPr>
          <a:xfrm>
            <a:off x="1479291" y="1216028"/>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95" name="Google Shape;1795;p211"/>
          <p:cNvSpPr txBox="1">
            <a:spLocks noGrp="1"/>
          </p:cNvSpPr>
          <p:nvPr>
            <p:ph type="body" idx="3"/>
          </p:nvPr>
        </p:nvSpPr>
        <p:spPr>
          <a:xfrm>
            <a:off x="7532329" y="4580284"/>
            <a:ext cx="3260100" cy="225600"/>
          </a:xfrm>
          <a:prstGeom prst="rect">
            <a:avLst/>
          </a:prstGeom>
          <a:noFill/>
          <a:ln>
            <a:noFill/>
          </a:ln>
        </p:spPr>
        <p:txBody>
          <a:bodyPr spcFirstLastPara="1" wrap="square" lIns="121900" tIns="121900" rIns="121900" bIns="121900" anchor="t" anchorCtr="0">
            <a:noAutofit/>
          </a:bodyPr>
          <a:lstStyle>
            <a:lvl1pPr marL="457200" marR="0" lvl="0" indent="-311150" algn="ctr" rtl="0">
              <a:lnSpc>
                <a:spcPct val="110000"/>
              </a:lnSpc>
              <a:spcBef>
                <a:spcPts val="80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96" name="Google Shape;1796;p211"/>
          <p:cNvSpPr txBox="1">
            <a:spLocks noGrp="1"/>
          </p:cNvSpPr>
          <p:nvPr>
            <p:ph type="body" idx="4"/>
          </p:nvPr>
        </p:nvSpPr>
        <p:spPr>
          <a:xfrm>
            <a:off x="7532329" y="1216028"/>
            <a:ext cx="3260100" cy="902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dk1"/>
              </a:buClr>
              <a:buSzPts val="2700"/>
              <a:buFont typeface="Arial"/>
              <a:buNone/>
              <a:defRPr sz="27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797" name="Google Shape;1797;p211"/>
          <p:cNvSpPr txBox="1">
            <a:spLocks noGrp="1"/>
          </p:cNvSpPr>
          <p:nvPr>
            <p:ph type="body" idx="5"/>
          </p:nvPr>
        </p:nvSpPr>
        <p:spPr>
          <a:xfrm>
            <a:off x="6829355" y="2647073"/>
            <a:ext cx="4665900" cy="1313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0"/>
              </a:spcBef>
              <a:spcAft>
                <a:spcPts val="0"/>
              </a:spcAft>
              <a:buClr>
                <a:schemeClr val="dk1"/>
              </a:buClr>
              <a:buSzPts val="4300"/>
              <a:buFont typeface="Arial"/>
              <a:buNone/>
              <a:defRPr sz="4300" b="0" i="0" u="none" strike="noStrike" cap="none">
                <a:solidFill>
                  <a:schemeClr val="dk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cxnSp>
        <p:nvCxnSpPr>
          <p:cNvPr id="1798" name="Google Shape;1798;p211"/>
          <p:cNvCxnSpPr/>
          <p:nvPr/>
        </p:nvCxnSpPr>
        <p:spPr>
          <a:xfrm rot="10800000">
            <a:off x="3067508" y="2000923"/>
            <a:ext cx="0" cy="758700"/>
          </a:xfrm>
          <a:prstGeom prst="straightConnector1">
            <a:avLst/>
          </a:prstGeom>
          <a:noFill/>
          <a:ln w="9525" cap="flat" cmpd="sng">
            <a:solidFill>
              <a:srgbClr val="DE2A18"/>
            </a:solidFill>
            <a:prstDash val="solid"/>
            <a:round/>
            <a:headEnd type="none" w="sm" len="sm"/>
            <a:tailEnd type="none" w="sm" len="sm"/>
          </a:ln>
        </p:spPr>
      </p:cxnSp>
      <p:cxnSp>
        <p:nvCxnSpPr>
          <p:cNvPr id="1799" name="Google Shape;1799;p211"/>
          <p:cNvCxnSpPr/>
          <p:nvPr/>
        </p:nvCxnSpPr>
        <p:spPr>
          <a:xfrm rot="10800000">
            <a:off x="9177208" y="2000924"/>
            <a:ext cx="0" cy="758700"/>
          </a:xfrm>
          <a:prstGeom prst="straightConnector1">
            <a:avLst/>
          </a:prstGeom>
          <a:noFill/>
          <a:ln w="9525" cap="flat" cmpd="sng">
            <a:solidFill>
              <a:srgbClr val="DE2A18"/>
            </a:solidFill>
            <a:prstDash val="solid"/>
            <a:round/>
            <a:headEnd type="none" w="sm" len="sm"/>
            <a:tailEnd type="none" w="sm" len="sm"/>
          </a:ln>
        </p:spPr>
      </p:cxnSp>
      <p:cxnSp>
        <p:nvCxnSpPr>
          <p:cNvPr id="1800" name="Google Shape;1800;p211"/>
          <p:cNvCxnSpPr/>
          <p:nvPr/>
        </p:nvCxnSpPr>
        <p:spPr>
          <a:xfrm rot="10800000">
            <a:off x="3067508" y="3836572"/>
            <a:ext cx="0" cy="758700"/>
          </a:xfrm>
          <a:prstGeom prst="straightConnector1">
            <a:avLst/>
          </a:prstGeom>
          <a:noFill/>
          <a:ln w="9525" cap="flat" cmpd="sng">
            <a:solidFill>
              <a:srgbClr val="DE2A18"/>
            </a:solidFill>
            <a:prstDash val="solid"/>
            <a:round/>
            <a:headEnd type="none" w="sm" len="sm"/>
            <a:tailEnd type="none" w="sm" len="sm"/>
          </a:ln>
        </p:spPr>
      </p:cxnSp>
      <p:cxnSp>
        <p:nvCxnSpPr>
          <p:cNvPr id="1801" name="Google Shape;1801;p211"/>
          <p:cNvCxnSpPr/>
          <p:nvPr/>
        </p:nvCxnSpPr>
        <p:spPr>
          <a:xfrm rot="10800000">
            <a:off x="9177208" y="3836573"/>
            <a:ext cx="0" cy="758700"/>
          </a:xfrm>
          <a:prstGeom prst="straightConnector1">
            <a:avLst/>
          </a:prstGeom>
          <a:noFill/>
          <a:ln w="9525" cap="flat" cmpd="sng">
            <a:solidFill>
              <a:srgbClr val="DE2A18"/>
            </a:solidFill>
            <a:prstDash val="solid"/>
            <a:round/>
            <a:headEnd type="none" w="sm" len="sm"/>
            <a:tailEnd type="none" w="sm" len="sm"/>
          </a:ln>
        </p:spPr>
      </p:cxnSp>
      <p:sp>
        <p:nvSpPr>
          <p:cNvPr id="1802" name="Google Shape;1802;p211"/>
          <p:cNvSpPr/>
          <p:nvPr/>
        </p:nvSpPr>
        <p:spPr>
          <a:xfrm rot="-5400000">
            <a:off x="2751268" y="3362807"/>
            <a:ext cx="6851664" cy="135475"/>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Experience 3">
  <p:cSld name="Experience 3">
    <p:bg>
      <p:bgPr>
        <a:solidFill>
          <a:srgbClr val="333332"/>
        </a:solidFill>
        <a:effectLst/>
      </p:bgPr>
    </p:bg>
    <p:spTree>
      <p:nvGrpSpPr>
        <p:cNvPr id="1" name="Shape 1803"/>
        <p:cNvGrpSpPr/>
        <p:nvPr/>
      </p:nvGrpSpPr>
      <p:grpSpPr>
        <a:xfrm>
          <a:off x="0" y="0"/>
          <a:ext cx="0" cy="0"/>
          <a:chOff x="0" y="0"/>
          <a:chExt cx="0" cy="0"/>
        </a:xfrm>
      </p:grpSpPr>
      <p:sp>
        <p:nvSpPr>
          <p:cNvPr id="1804" name="Google Shape;1804;p212"/>
          <p:cNvSpPr>
            <a:spLocks noGrp="1"/>
          </p:cNvSpPr>
          <p:nvPr>
            <p:ph type="pic" idx="2"/>
          </p:nvPr>
        </p:nvSpPr>
        <p:spPr>
          <a:xfrm>
            <a:off x="4090748" y="2285564"/>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05" name="Google Shape;1805;p212"/>
          <p:cNvSpPr>
            <a:spLocks noGrp="1"/>
          </p:cNvSpPr>
          <p:nvPr>
            <p:ph type="pic" idx="3"/>
          </p:nvPr>
        </p:nvSpPr>
        <p:spPr>
          <a:xfrm>
            <a:off x="4090748" y="1"/>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06" name="Google Shape;1806;p212"/>
          <p:cNvSpPr>
            <a:spLocks noGrp="1"/>
          </p:cNvSpPr>
          <p:nvPr>
            <p:ph type="pic" idx="4"/>
          </p:nvPr>
        </p:nvSpPr>
        <p:spPr>
          <a:xfrm>
            <a:off x="4090748" y="4571126"/>
            <a:ext cx="4042800" cy="22824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07" name="Google Shape;1807;p212"/>
          <p:cNvSpPr txBox="1">
            <a:spLocks noGrp="1"/>
          </p:cNvSpPr>
          <p:nvPr>
            <p:ph type="title"/>
          </p:nvPr>
        </p:nvSpPr>
        <p:spPr>
          <a:xfrm>
            <a:off x="260280" y="2151851"/>
            <a:ext cx="35688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lt1"/>
              </a:buClr>
              <a:buSzPts val="2100"/>
              <a:buFont typeface="Georgia"/>
              <a:buNone/>
              <a:defRPr sz="21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08" name="Google Shape;1808;p212"/>
          <p:cNvSpPr txBox="1">
            <a:spLocks noGrp="1"/>
          </p:cNvSpPr>
          <p:nvPr>
            <p:ph type="body" idx="1"/>
          </p:nvPr>
        </p:nvSpPr>
        <p:spPr>
          <a:xfrm>
            <a:off x="246580" y="4648721"/>
            <a:ext cx="3582300" cy="172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20000"/>
              </a:lnSpc>
              <a:spcBef>
                <a:spcPts val="0"/>
              </a:spcBef>
              <a:spcAft>
                <a:spcPts val="0"/>
              </a:spcAft>
              <a:buClr>
                <a:schemeClr val="lt1"/>
              </a:buClr>
              <a:buSzPts val="900"/>
              <a:buFont typeface="Noto Sans Symbols"/>
              <a:buNone/>
              <a:defRPr sz="900" b="1"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809" name="Google Shape;1809;p21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10" name="Google Shape;1810;p21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11" name="Google Shape;1811;p212"/>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812" name="Google Shape;1812;p212"/>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13" name="Google Shape;1813;p212"/>
          <p:cNvSpPr>
            <a:spLocks noGrp="1"/>
          </p:cNvSpPr>
          <p:nvPr>
            <p:ph type="pic" idx="5"/>
          </p:nvPr>
        </p:nvSpPr>
        <p:spPr>
          <a:xfrm>
            <a:off x="8125484" y="0"/>
            <a:ext cx="40665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14" name="Google Shape;1814;p212"/>
          <p:cNvSpPr/>
          <p:nvPr/>
        </p:nvSpPr>
        <p:spPr>
          <a:xfrm rot="-5400000">
            <a:off x="738739" y="3362807"/>
            <a:ext cx="6851664" cy="135475"/>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matchingName="Gallery Callouts">
  <p:cSld name="Gallery Callouts">
    <p:bg>
      <p:bgPr>
        <a:solidFill>
          <a:schemeClr val="lt1"/>
        </a:solidFill>
        <a:effectLst/>
      </p:bgPr>
    </p:bg>
    <p:spTree>
      <p:nvGrpSpPr>
        <p:cNvPr id="1" name="Shape 1815"/>
        <p:cNvGrpSpPr/>
        <p:nvPr/>
      </p:nvGrpSpPr>
      <p:grpSpPr>
        <a:xfrm>
          <a:off x="0" y="0"/>
          <a:ext cx="0" cy="0"/>
          <a:chOff x="0" y="0"/>
          <a:chExt cx="0" cy="0"/>
        </a:xfrm>
      </p:grpSpPr>
      <p:sp>
        <p:nvSpPr>
          <p:cNvPr id="1816" name="Google Shape;1816;p213"/>
          <p:cNvSpPr>
            <a:spLocks noGrp="1"/>
          </p:cNvSpPr>
          <p:nvPr>
            <p:ph type="pic" idx="2"/>
          </p:nvPr>
        </p:nvSpPr>
        <p:spPr>
          <a:xfrm>
            <a:off x="0" y="-13697"/>
            <a:ext cx="6340500" cy="6871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17" name="Google Shape;1817;p21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18" name="Google Shape;1818;p213"/>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19" name="Google Shape;1819;p213"/>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820" name="Google Shape;1820;p213"/>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21" name="Google Shape;1821;p213"/>
          <p:cNvSpPr txBox="1">
            <a:spLocks noGrp="1"/>
          </p:cNvSpPr>
          <p:nvPr>
            <p:ph type="body" idx="1"/>
          </p:nvPr>
        </p:nvSpPr>
        <p:spPr>
          <a:xfrm>
            <a:off x="415927"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822" name="Google Shape;1822;p213"/>
          <p:cNvCxnSpPr/>
          <p:nvPr/>
        </p:nvCxnSpPr>
        <p:spPr>
          <a:xfrm>
            <a:off x="415927" y="5694197"/>
            <a:ext cx="368400" cy="0"/>
          </a:xfrm>
          <a:prstGeom prst="straightConnector1">
            <a:avLst/>
          </a:prstGeom>
          <a:noFill/>
          <a:ln w="9525" cap="flat" cmpd="sng">
            <a:solidFill>
              <a:schemeClr val="dk2"/>
            </a:solidFill>
            <a:prstDash val="solid"/>
            <a:round/>
            <a:headEnd type="none" w="sm" len="sm"/>
            <a:tailEnd type="none" w="sm" len="sm"/>
          </a:ln>
        </p:spPr>
      </p:cxnSp>
      <p:sp>
        <p:nvSpPr>
          <p:cNvPr id="1823" name="Google Shape;1823;p213"/>
          <p:cNvSpPr>
            <a:spLocks noGrp="1"/>
          </p:cNvSpPr>
          <p:nvPr>
            <p:ph type="pic" idx="3"/>
          </p:nvPr>
        </p:nvSpPr>
        <p:spPr>
          <a:xfrm>
            <a:off x="6342240" y="-8965"/>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24" name="Google Shape;1824;p213"/>
          <p:cNvSpPr>
            <a:spLocks noGrp="1"/>
          </p:cNvSpPr>
          <p:nvPr>
            <p:ph type="pic" idx="4"/>
          </p:nvPr>
        </p:nvSpPr>
        <p:spPr>
          <a:xfrm>
            <a:off x="6342240" y="1707249"/>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25" name="Google Shape;1825;p213"/>
          <p:cNvSpPr>
            <a:spLocks noGrp="1"/>
          </p:cNvSpPr>
          <p:nvPr>
            <p:ph type="pic" idx="5"/>
          </p:nvPr>
        </p:nvSpPr>
        <p:spPr>
          <a:xfrm>
            <a:off x="6342240" y="3423461"/>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26" name="Google Shape;1826;p213"/>
          <p:cNvSpPr>
            <a:spLocks noGrp="1"/>
          </p:cNvSpPr>
          <p:nvPr>
            <p:ph type="pic" idx="6"/>
          </p:nvPr>
        </p:nvSpPr>
        <p:spPr>
          <a:xfrm>
            <a:off x="6342240" y="5136502"/>
            <a:ext cx="3182100" cy="17232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827" name="Google Shape;1827;p213"/>
          <p:cNvCxnSpPr/>
          <p:nvPr/>
        </p:nvCxnSpPr>
        <p:spPr>
          <a:xfrm>
            <a:off x="6340397" y="-12699"/>
            <a:ext cx="0" cy="68763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Experience 4">
  <p:cSld name="Experience 4">
    <p:bg>
      <p:bgPr>
        <a:solidFill>
          <a:schemeClr val="lt1"/>
        </a:solidFill>
        <a:effectLst/>
      </p:bgPr>
    </p:bg>
    <p:spTree>
      <p:nvGrpSpPr>
        <p:cNvPr id="1" name="Shape 1828"/>
        <p:cNvGrpSpPr/>
        <p:nvPr/>
      </p:nvGrpSpPr>
      <p:grpSpPr>
        <a:xfrm>
          <a:off x="0" y="0"/>
          <a:ext cx="0" cy="0"/>
          <a:chOff x="0" y="0"/>
          <a:chExt cx="0" cy="0"/>
        </a:xfrm>
      </p:grpSpPr>
      <p:sp>
        <p:nvSpPr>
          <p:cNvPr id="1829" name="Google Shape;1829;p214"/>
          <p:cNvSpPr/>
          <p:nvPr/>
        </p:nvSpPr>
        <p:spPr>
          <a:xfrm rot="-5400000">
            <a:off x="737564" y="3362807"/>
            <a:ext cx="6851664" cy="135475"/>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830" name="Google Shape;1830;p214"/>
          <p:cNvSpPr txBox="1">
            <a:spLocks noGrp="1"/>
          </p:cNvSpPr>
          <p:nvPr>
            <p:ph type="title"/>
          </p:nvPr>
        </p:nvSpPr>
        <p:spPr>
          <a:xfrm>
            <a:off x="412752" y="1950185"/>
            <a:ext cx="3537900" cy="8208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31" name="Google Shape;1831;p214"/>
          <p:cNvSpPr txBox="1">
            <a:spLocks noGrp="1"/>
          </p:cNvSpPr>
          <p:nvPr>
            <p:ph type="body" idx="1"/>
          </p:nvPr>
        </p:nvSpPr>
        <p:spPr>
          <a:xfrm>
            <a:off x="412751" y="3736948"/>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dk1"/>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832" name="Google Shape;1832;p214"/>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33" name="Google Shape;1833;p214"/>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34" name="Google Shape;1834;p214"/>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835" name="Google Shape;1835;p214"/>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836" name="Google Shape;1836;p214"/>
          <p:cNvCxnSpPr/>
          <p:nvPr/>
        </p:nvCxnSpPr>
        <p:spPr>
          <a:xfrm>
            <a:off x="8103559" y="586684"/>
            <a:ext cx="0" cy="5738400"/>
          </a:xfrm>
          <a:prstGeom prst="straightConnector1">
            <a:avLst/>
          </a:prstGeom>
          <a:noFill/>
          <a:ln w="9525" cap="flat" cmpd="sng">
            <a:solidFill>
              <a:srgbClr val="CCCCCC"/>
            </a:solidFill>
            <a:prstDash val="solid"/>
            <a:round/>
            <a:headEnd type="none" w="sm" len="sm"/>
            <a:tailEnd type="none" w="sm" len="sm"/>
          </a:ln>
        </p:spPr>
      </p:cxnSp>
      <p:cxnSp>
        <p:nvCxnSpPr>
          <p:cNvPr id="1837" name="Google Shape;1837;p214"/>
          <p:cNvCxnSpPr/>
          <p:nvPr/>
        </p:nvCxnSpPr>
        <p:spPr>
          <a:xfrm rot="10800000">
            <a:off x="795337" y="3076641"/>
            <a:ext cx="0" cy="758700"/>
          </a:xfrm>
          <a:prstGeom prst="straightConnector1">
            <a:avLst/>
          </a:prstGeom>
          <a:noFill/>
          <a:ln w="9525" cap="flat" cmpd="sng">
            <a:solidFill>
              <a:srgbClr val="DE2A18"/>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442912" y="428625"/>
            <a:ext cx="7418400" cy="265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6000"/>
              <a:buFont typeface="Georgia"/>
              <a:buNone/>
              <a:defRPr sz="60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3" name="Google Shape;123;p22"/>
          <p:cNvSpPr txBox="1">
            <a:spLocks noGrp="1"/>
          </p:cNvSpPr>
          <p:nvPr>
            <p:ph type="subTitle" idx="1"/>
          </p:nvPr>
        </p:nvSpPr>
        <p:spPr>
          <a:xfrm>
            <a:off x="442913" y="374904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124" name="Google Shape;124;p22"/>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Experience 5">
  <p:cSld name="Experience 5">
    <p:bg>
      <p:bgPr>
        <a:solidFill>
          <a:schemeClr val="lt1"/>
        </a:solidFill>
        <a:effectLst/>
      </p:bgPr>
    </p:bg>
    <p:spTree>
      <p:nvGrpSpPr>
        <p:cNvPr id="1" name="Shape 1838"/>
        <p:cNvGrpSpPr/>
        <p:nvPr/>
      </p:nvGrpSpPr>
      <p:grpSpPr>
        <a:xfrm>
          <a:off x="0" y="0"/>
          <a:ext cx="0" cy="0"/>
          <a:chOff x="0" y="0"/>
          <a:chExt cx="0" cy="0"/>
        </a:xfrm>
      </p:grpSpPr>
      <p:sp>
        <p:nvSpPr>
          <p:cNvPr id="1839" name="Google Shape;1839;p215"/>
          <p:cNvSpPr txBox="1">
            <a:spLocks noGrp="1"/>
          </p:cNvSpPr>
          <p:nvPr>
            <p:ph type="title"/>
          </p:nvPr>
        </p:nvSpPr>
        <p:spPr>
          <a:xfrm>
            <a:off x="407336" y="2481867"/>
            <a:ext cx="3277500" cy="361200"/>
          </a:xfrm>
          <a:prstGeom prst="rect">
            <a:avLst/>
          </a:prstGeom>
          <a:noFill/>
          <a:ln>
            <a:noFill/>
          </a:ln>
        </p:spPr>
        <p:txBody>
          <a:bodyPr spcFirstLastPara="1" wrap="square" lIns="121900" tIns="121900" rIns="121900" bIns="121900" anchor="t" anchorCtr="0">
            <a:noAutofit/>
          </a:bodyPr>
          <a:lstStyle>
            <a:lvl1pPr marR="0" lvl="0" algn="ctr" rtl="0">
              <a:lnSpc>
                <a:spcPct val="110000"/>
              </a:lnSpc>
              <a:spcBef>
                <a:spcPts val="0"/>
              </a:spcBef>
              <a:spcAft>
                <a:spcPts val="0"/>
              </a:spcAft>
              <a:buClr>
                <a:schemeClr val="dk1"/>
              </a:buClr>
              <a:buSzPts val="2100"/>
              <a:buFont typeface="Georgia"/>
              <a:buNone/>
              <a:defRPr sz="21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40" name="Google Shape;1840;p215"/>
          <p:cNvSpPr txBox="1">
            <a:spLocks noGrp="1"/>
          </p:cNvSpPr>
          <p:nvPr>
            <p:ph type="body" idx="1"/>
          </p:nvPr>
        </p:nvSpPr>
        <p:spPr>
          <a:xfrm>
            <a:off x="415927" y="45662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841" name="Google Shape;1841;p215"/>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42" name="Google Shape;1842;p215"/>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43" name="Google Shape;1843;p215"/>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844" name="Google Shape;1844;p215"/>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845" name="Google Shape;1845;p215"/>
          <p:cNvCxnSpPr/>
          <p:nvPr/>
        </p:nvCxnSpPr>
        <p:spPr>
          <a:xfrm>
            <a:off x="8103559" y="586684"/>
            <a:ext cx="0" cy="5738400"/>
          </a:xfrm>
          <a:prstGeom prst="straightConnector1">
            <a:avLst/>
          </a:prstGeom>
          <a:noFill/>
          <a:ln w="9525" cap="flat" cmpd="sng">
            <a:solidFill>
              <a:srgbClr val="CCCCCC"/>
            </a:solidFill>
            <a:prstDash val="solid"/>
            <a:miter lim="800000"/>
            <a:headEnd type="none" w="sm" len="sm"/>
            <a:tailEnd type="none" w="sm" len="sm"/>
          </a:ln>
        </p:spPr>
      </p:cxnSp>
      <p:sp>
        <p:nvSpPr>
          <p:cNvPr id="1846" name="Google Shape;1846;p215"/>
          <p:cNvSpPr/>
          <p:nvPr/>
        </p:nvSpPr>
        <p:spPr>
          <a:xfrm rot="-5400000">
            <a:off x="737564" y="3362807"/>
            <a:ext cx="6851664" cy="135475"/>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Experience 6">
  <p:cSld name="Experience 6">
    <p:bg>
      <p:bgPr>
        <a:solidFill>
          <a:srgbClr val="333332"/>
        </a:solidFill>
        <a:effectLst/>
      </p:bgPr>
    </p:bg>
    <p:spTree>
      <p:nvGrpSpPr>
        <p:cNvPr id="1" name="Shape 1847"/>
        <p:cNvGrpSpPr/>
        <p:nvPr/>
      </p:nvGrpSpPr>
      <p:grpSpPr>
        <a:xfrm>
          <a:off x="0" y="0"/>
          <a:ext cx="0" cy="0"/>
          <a:chOff x="0" y="0"/>
          <a:chExt cx="0" cy="0"/>
        </a:xfrm>
      </p:grpSpPr>
      <p:sp>
        <p:nvSpPr>
          <p:cNvPr id="1848" name="Google Shape;1848;p21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49" name="Google Shape;1849;p21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50" name="Google Shape;1850;p216"/>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851" name="Google Shape;1851;p216"/>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52" name="Google Shape;1852;p216"/>
          <p:cNvSpPr txBox="1">
            <a:spLocks noGrp="1"/>
          </p:cNvSpPr>
          <p:nvPr>
            <p:ph type="title"/>
          </p:nvPr>
        </p:nvSpPr>
        <p:spPr>
          <a:xfrm>
            <a:off x="412752" y="2362252"/>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53" name="Google Shape;1853;p216"/>
          <p:cNvSpPr txBox="1">
            <a:spLocks noGrp="1"/>
          </p:cNvSpPr>
          <p:nvPr>
            <p:ph type="body" idx="1"/>
          </p:nvPr>
        </p:nvSpPr>
        <p:spPr>
          <a:xfrm>
            <a:off x="412752" y="3721680"/>
            <a:ext cx="3130500" cy="1848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54" name="Google Shape;1854;p216"/>
          <p:cNvSpPr/>
          <p:nvPr/>
        </p:nvSpPr>
        <p:spPr>
          <a:xfrm rot="-5400000">
            <a:off x="737564" y="3362807"/>
            <a:ext cx="6851664" cy="135475"/>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matchingName="Experience 7">
  <p:cSld name="Experience 7">
    <p:bg>
      <p:bgPr>
        <a:solidFill>
          <a:srgbClr val="333332"/>
        </a:solidFill>
        <a:effectLst/>
      </p:bgPr>
    </p:bg>
    <p:spTree>
      <p:nvGrpSpPr>
        <p:cNvPr id="1" name="Shape 1855"/>
        <p:cNvGrpSpPr/>
        <p:nvPr/>
      </p:nvGrpSpPr>
      <p:grpSpPr>
        <a:xfrm>
          <a:off x="0" y="0"/>
          <a:ext cx="0" cy="0"/>
          <a:chOff x="0" y="0"/>
          <a:chExt cx="0" cy="0"/>
        </a:xfrm>
      </p:grpSpPr>
      <p:sp>
        <p:nvSpPr>
          <p:cNvPr id="1856" name="Google Shape;1856;p217"/>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57" name="Google Shape;1857;p21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58" name="Google Shape;1858;p217"/>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859" name="Google Shape;1859;p217"/>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60" name="Google Shape;1860;p217"/>
          <p:cNvSpPr txBox="1">
            <a:spLocks noGrp="1"/>
          </p:cNvSpPr>
          <p:nvPr>
            <p:ph type="title"/>
          </p:nvPr>
        </p:nvSpPr>
        <p:spPr>
          <a:xfrm>
            <a:off x="412752" y="3033487"/>
            <a:ext cx="3537900" cy="8208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2700"/>
              <a:buFont typeface="Georgia"/>
              <a:buNone/>
              <a:defRPr sz="2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61" name="Google Shape;1861;p217"/>
          <p:cNvSpPr txBox="1">
            <a:spLocks noGrp="1"/>
          </p:cNvSpPr>
          <p:nvPr>
            <p:ph type="body" idx="1"/>
          </p:nvPr>
        </p:nvSpPr>
        <p:spPr>
          <a:xfrm>
            <a:off x="415925" y="4084180"/>
            <a:ext cx="3260100" cy="22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20000"/>
              </a:lnSpc>
              <a:spcBef>
                <a:spcPts val="0"/>
              </a:spcBef>
              <a:spcAft>
                <a:spcPts val="0"/>
              </a:spcAft>
              <a:buClr>
                <a:schemeClr val="lt1"/>
              </a:buClr>
              <a:buSzPts val="1200"/>
              <a:buFont typeface="Noto Sans Symbols"/>
              <a:buNone/>
              <a:defRPr sz="1200" b="0" i="0" u="none" strike="noStrike" cap="none">
                <a:solidFill>
                  <a:schemeClr val="lt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862" name="Google Shape;1862;p217"/>
          <p:cNvSpPr/>
          <p:nvPr/>
        </p:nvSpPr>
        <p:spPr>
          <a:xfrm rot="-5400000">
            <a:off x="737564" y="3362807"/>
            <a:ext cx="6851664" cy="135475"/>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solidFill>
          <a:schemeClr val="lt1"/>
        </a:solidFill>
        <a:effectLst/>
      </p:bgPr>
    </p:bg>
    <p:spTree>
      <p:nvGrpSpPr>
        <p:cNvPr id="1" name="Shape 1863"/>
        <p:cNvGrpSpPr/>
        <p:nvPr/>
      </p:nvGrpSpPr>
      <p:grpSpPr>
        <a:xfrm>
          <a:off x="0" y="0"/>
          <a:ext cx="0" cy="0"/>
          <a:chOff x="0" y="0"/>
          <a:chExt cx="0" cy="0"/>
        </a:xfrm>
      </p:grpSpPr>
      <p:sp>
        <p:nvSpPr>
          <p:cNvPr id="1864" name="Google Shape;1864;p218"/>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65" name="Google Shape;1865;p218"/>
          <p:cNvSpPr>
            <a:spLocks noGrp="1"/>
          </p:cNvSpPr>
          <p:nvPr>
            <p:ph type="pic" idx="2"/>
          </p:nvPr>
        </p:nvSpPr>
        <p:spPr>
          <a:xfrm>
            <a:off x="0" y="1344363"/>
            <a:ext cx="12192000" cy="5513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66" name="Google Shape;1866;p218"/>
          <p:cNvSpPr txBox="1">
            <a:spLocks noGrp="1"/>
          </p:cNvSpPr>
          <p:nvPr>
            <p:ph type="title"/>
          </p:nvPr>
        </p:nvSpPr>
        <p:spPr>
          <a:xfrm>
            <a:off x="414529" y="707137"/>
            <a:ext cx="113061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67" name="Google Shape;1867;p21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68" name="Google Shape;1868;p218"/>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69" name="Google Shape;1869;p218"/>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870" name="Google Shape;1870;p218"/>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871" name="Google Shape;1871;p218"/>
          <p:cNvGrpSpPr/>
          <p:nvPr/>
        </p:nvGrpSpPr>
        <p:grpSpPr>
          <a:xfrm>
            <a:off x="-4463" y="1331117"/>
            <a:ext cx="12188440" cy="139520"/>
            <a:chOff x="-3347" y="998362"/>
            <a:chExt cx="9141559" cy="104643"/>
          </a:xfrm>
        </p:grpSpPr>
        <p:sp>
          <p:nvSpPr>
            <p:cNvPr id="1872" name="Google Shape;1872;p218"/>
            <p:cNvSpPr/>
            <p:nvPr/>
          </p:nvSpPr>
          <p:spPr>
            <a:xfrm rot="10800000" flipH="1">
              <a:off x="976383" y="998362"/>
              <a:ext cx="200100" cy="97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873" name="Google Shape;1873;p218"/>
            <p:cNvSpPr/>
            <p:nvPr/>
          </p:nvSpPr>
          <p:spPr>
            <a:xfrm>
              <a:off x="-3347" y="1004580"/>
              <a:ext cx="9141559" cy="984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matchingName="1_Section Header 4">
  <p:cSld name="1_Section Header 4">
    <p:bg>
      <p:bgPr>
        <a:solidFill>
          <a:schemeClr val="lt1"/>
        </a:solidFill>
        <a:effectLst/>
      </p:bgPr>
    </p:bg>
    <p:spTree>
      <p:nvGrpSpPr>
        <p:cNvPr id="1" name="Shape 1874"/>
        <p:cNvGrpSpPr/>
        <p:nvPr/>
      </p:nvGrpSpPr>
      <p:grpSpPr>
        <a:xfrm>
          <a:off x="0" y="0"/>
          <a:ext cx="0" cy="0"/>
          <a:chOff x="0" y="0"/>
          <a:chExt cx="0" cy="0"/>
        </a:xfrm>
      </p:grpSpPr>
      <p:sp>
        <p:nvSpPr>
          <p:cNvPr id="1875" name="Google Shape;1875;p219"/>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876" name="Google Shape;1876;p219"/>
          <p:cNvSpPr/>
          <p:nvPr/>
        </p:nvSpPr>
        <p:spPr>
          <a:xfrm>
            <a:off x="0" y="1344084"/>
            <a:ext cx="12192000" cy="5514000"/>
          </a:xfrm>
          <a:prstGeom prst="rect">
            <a:avLst/>
          </a:pr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grpSp>
        <p:nvGrpSpPr>
          <p:cNvPr id="1877" name="Google Shape;1877;p219"/>
          <p:cNvGrpSpPr/>
          <p:nvPr/>
        </p:nvGrpSpPr>
        <p:grpSpPr>
          <a:xfrm>
            <a:off x="-4463" y="1331117"/>
            <a:ext cx="12188440" cy="139520"/>
            <a:chOff x="-3347" y="998362"/>
            <a:chExt cx="9141559" cy="104643"/>
          </a:xfrm>
        </p:grpSpPr>
        <p:sp>
          <p:nvSpPr>
            <p:cNvPr id="1878" name="Google Shape;1878;p219"/>
            <p:cNvSpPr/>
            <p:nvPr/>
          </p:nvSpPr>
          <p:spPr>
            <a:xfrm rot="10800000" flipH="1">
              <a:off x="976383" y="998362"/>
              <a:ext cx="200100" cy="97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879" name="Google Shape;1879;p219"/>
            <p:cNvSpPr/>
            <p:nvPr/>
          </p:nvSpPr>
          <p:spPr>
            <a:xfrm>
              <a:off x="-3347" y="1004580"/>
              <a:ext cx="9141559" cy="984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880" name="Google Shape;1880;p21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81" name="Google Shape;1881;p21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82" name="Google Shape;1882;p219"/>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83" name="Google Shape;1883;p219"/>
          <p:cNvSpPr txBox="1">
            <a:spLocks noGrp="1"/>
          </p:cNvSpPr>
          <p:nvPr>
            <p:ph type="title"/>
          </p:nvPr>
        </p:nvSpPr>
        <p:spPr>
          <a:xfrm>
            <a:off x="412751" y="293312"/>
            <a:ext cx="113688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Title and Content Small">
  <p:cSld name="Title and Content Small">
    <p:spTree>
      <p:nvGrpSpPr>
        <p:cNvPr id="1" name="Shape 1884"/>
        <p:cNvGrpSpPr/>
        <p:nvPr/>
      </p:nvGrpSpPr>
      <p:grpSpPr>
        <a:xfrm>
          <a:off x="0" y="0"/>
          <a:ext cx="0" cy="0"/>
          <a:chOff x="0" y="0"/>
          <a:chExt cx="0" cy="0"/>
        </a:xfrm>
      </p:grpSpPr>
      <p:sp>
        <p:nvSpPr>
          <p:cNvPr id="1885" name="Google Shape;1885;p220"/>
          <p:cNvSpPr txBox="1">
            <a:spLocks noGrp="1"/>
          </p:cNvSpPr>
          <p:nvPr>
            <p:ph type="title"/>
          </p:nvPr>
        </p:nvSpPr>
        <p:spPr>
          <a:xfrm>
            <a:off x="412751" y="707137"/>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86" name="Google Shape;1886;p220"/>
          <p:cNvSpPr txBox="1">
            <a:spLocks noGrp="1"/>
          </p:cNvSpPr>
          <p:nvPr>
            <p:ph type="body" idx="1"/>
          </p:nvPr>
        </p:nvSpPr>
        <p:spPr>
          <a:xfrm>
            <a:off x="412752" y="1744052"/>
            <a:ext cx="743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27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9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87" name="Google Shape;1887;p22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88" name="Google Shape;1888;p22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89" name="Google Shape;1889;p220"/>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90" name="Google Shape;1890;p220"/>
          <p:cNvSpPr>
            <a:spLocks noGrp="1"/>
          </p:cNvSpPr>
          <p:nvPr>
            <p:ph type="pic" idx="2"/>
          </p:nvPr>
        </p:nvSpPr>
        <p:spPr>
          <a:xfrm>
            <a:off x="8102602" y="1778001"/>
            <a:ext cx="3676800" cy="2871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1891"/>
        <p:cNvGrpSpPr/>
        <p:nvPr/>
      </p:nvGrpSpPr>
      <p:grpSpPr>
        <a:xfrm>
          <a:off x="0" y="0"/>
          <a:ext cx="0" cy="0"/>
          <a:chOff x="0" y="0"/>
          <a:chExt cx="0" cy="0"/>
        </a:xfrm>
      </p:grpSpPr>
      <p:sp>
        <p:nvSpPr>
          <p:cNvPr id="1892" name="Google Shape;1892;p221"/>
          <p:cNvSpPr txBox="1">
            <a:spLocks noGrp="1"/>
          </p:cNvSpPr>
          <p:nvPr>
            <p:ph type="title"/>
          </p:nvPr>
        </p:nvSpPr>
        <p:spPr>
          <a:xfrm>
            <a:off x="412751" y="518651"/>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893" name="Google Shape;1893;p221"/>
          <p:cNvSpPr txBox="1">
            <a:spLocks noGrp="1"/>
          </p:cNvSpPr>
          <p:nvPr>
            <p:ph type="body" idx="1"/>
          </p:nvPr>
        </p:nvSpPr>
        <p:spPr>
          <a:xfrm>
            <a:off x="412752" y="4989502"/>
            <a:ext cx="20532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94" name="Google Shape;1894;p22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95" name="Google Shape;1895;p22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896" name="Google Shape;1896;p221"/>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97" name="Google Shape;1897;p221"/>
          <p:cNvSpPr txBox="1">
            <a:spLocks noGrp="1"/>
          </p:cNvSpPr>
          <p:nvPr>
            <p:ph type="body" idx="2"/>
          </p:nvPr>
        </p:nvSpPr>
        <p:spPr>
          <a:xfrm>
            <a:off x="8065560" y="5013321"/>
            <a:ext cx="33843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0000"/>
              </a:lnSpc>
              <a:spcBef>
                <a:spcPts val="400"/>
              </a:spcBef>
              <a:spcAft>
                <a:spcPts val="0"/>
              </a:spcAft>
              <a:buClr>
                <a:schemeClr val="dk2"/>
              </a:buClr>
              <a:buSzPts val="900"/>
              <a:buFont typeface="Arial"/>
              <a:buNone/>
              <a:defRPr sz="900" b="0" i="0" u="none" strike="noStrike" cap="none">
                <a:solidFill>
                  <a:schemeClr val="dk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898" name="Google Shape;1898;p221"/>
          <p:cNvSpPr txBox="1"/>
          <p:nvPr/>
        </p:nvSpPr>
        <p:spPr>
          <a:xfrm>
            <a:off x="7122357" y="5013321"/>
            <a:ext cx="907500" cy="12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
              <a:buFont typeface="Arial"/>
              <a:buNone/>
            </a:pPr>
            <a:r>
              <a:rPr lang="en-GB" sz="900" b="0" i="0" u="none" strike="noStrike" cap="none">
                <a:solidFill>
                  <a:schemeClr val="dk2"/>
                </a:solidFill>
                <a:latin typeface="Arial"/>
                <a:ea typeface="Arial"/>
                <a:cs typeface="Arial"/>
                <a:sym typeface="Arial"/>
              </a:rPr>
              <a:t>Contacts:</a:t>
            </a:r>
            <a:endParaRPr sz="900" b="0" i="0" u="none" strike="noStrike" cap="none">
              <a:solidFill>
                <a:schemeClr val="dk2"/>
              </a:solidFill>
              <a:latin typeface="Arial"/>
              <a:ea typeface="Arial"/>
              <a:cs typeface="Arial"/>
              <a:sym typeface="Arial"/>
            </a:endParaRPr>
          </a:p>
        </p:txBody>
      </p:sp>
      <p:sp>
        <p:nvSpPr>
          <p:cNvPr id="1899" name="Google Shape;1899;p221"/>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900" name="Google Shape;1900;p221"/>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01" name="Google Shape;1901;p221"/>
          <p:cNvSpPr txBox="1">
            <a:spLocks noGrp="1"/>
          </p:cNvSpPr>
          <p:nvPr>
            <p:ph type="body" idx="3"/>
          </p:nvPr>
        </p:nvSpPr>
        <p:spPr>
          <a:xfrm>
            <a:off x="2577176" y="4989502"/>
            <a:ext cx="20532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Work Showcase Cover">
  <p:cSld name="Work Showcase Cover">
    <p:bg>
      <p:bgPr>
        <a:solidFill>
          <a:srgbClr val="333332"/>
        </a:solidFill>
        <a:effectLst/>
      </p:bgPr>
    </p:bg>
    <p:spTree>
      <p:nvGrpSpPr>
        <p:cNvPr id="1" name="Shape 1902"/>
        <p:cNvGrpSpPr/>
        <p:nvPr/>
      </p:nvGrpSpPr>
      <p:grpSpPr>
        <a:xfrm>
          <a:off x="0" y="0"/>
          <a:ext cx="0" cy="0"/>
          <a:chOff x="0" y="0"/>
          <a:chExt cx="0" cy="0"/>
        </a:xfrm>
      </p:grpSpPr>
      <p:sp>
        <p:nvSpPr>
          <p:cNvPr id="1903" name="Google Shape;1903;p222"/>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04" name="Google Shape;1904;p222"/>
          <p:cNvSpPr txBox="1">
            <a:spLocks noGrp="1"/>
          </p:cNvSpPr>
          <p:nvPr>
            <p:ph type="title"/>
          </p:nvPr>
        </p:nvSpPr>
        <p:spPr>
          <a:xfrm>
            <a:off x="412751" y="577004"/>
            <a:ext cx="4500900" cy="11493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lt1"/>
              </a:buClr>
              <a:buSzPts val="3700"/>
              <a:buFont typeface="Georgia"/>
              <a:buNone/>
              <a:defRPr sz="37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05" name="Google Shape;1905;p222"/>
          <p:cNvSpPr txBox="1">
            <a:spLocks noGrp="1"/>
          </p:cNvSpPr>
          <p:nvPr>
            <p:ph type="body" idx="1"/>
          </p:nvPr>
        </p:nvSpPr>
        <p:spPr>
          <a:xfrm>
            <a:off x="415927" y="2991111"/>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06" name="Google Shape;1906;p22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07" name="Google Shape;1907;p22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08" name="Google Shape;1908;p222"/>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9" name="Google Shape;1909;p222"/>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Arial"/>
                <a:ea typeface="Arial"/>
                <a:cs typeface="Arial"/>
                <a:sym typeface="Arial"/>
              </a:rPr>
              <a:t>PwC</a:t>
            </a:r>
            <a:endParaRPr sz="800" b="0" i="0" u="none" strike="noStrike" cap="none">
              <a:solidFill>
                <a:schemeClr val="lt1"/>
              </a:solidFill>
              <a:latin typeface="Arial"/>
              <a:ea typeface="Arial"/>
              <a:cs typeface="Arial"/>
              <a:sym typeface="Arial"/>
            </a:endParaRPr>
          </a:p>
        </p:txBody>
      </p:sp>
      <p:sp>
        <p:nvSpPr>
          <p:cNvPr id="1910" name="Google Shape;1910;p222"/>
          <p:cNvSpPr txBox="1">
            <a:spLocks noGrp="1"/>
          </p:cNvSpPr>
          <p:nvPr>
            <p:ph type="body" idx="3"/>
          </p:nvPr>
        </p:nvSpPr>
        <p:spPr>
          <a:xfrm>
            <a:off x="415927" y="3733629"/>
            <a:ext cx="35439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911" name="Google Shape;1911;p222"/>
          <p:cNvCxnSpPr/>
          <p:nvPr/>
        </p:nvCxnSpPr>
        <p:spPr>
          <a:xfrm>
            <a:off x="415927" y="3521639"/>
            <a:ext cx="7848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matchingName="Work Showcase">
  <p:cSld name="Work Showcase">
    <p:bg>
      <p:bgPr>
        <a:solidFill>
          <a:schemeClr val="lt1"/>
        </a:solidFill>
        <a:effectLst/>
      </p:bgPr>
    </p:bg>
    <p:spTree>
      <p:nvGrpSpPr>
        <p:cNvPr id="1" name="Shape 1912"/>
        <p:cNvGrpSpPr/>
        <p:nvPr/>
      </p:nvGrpSpPr>
      <p:grpSpPr>
        <a:xfrm>
          <a:off x="0" y="0"/>
          <a:ext cx="0" cy="0"/>
          <a:chOff x="0" y="0"/>
          <a:chExt cx="0" cy="0"/>
        </a:xfrm>
      </p:grpSpPr>
      <p:grpSp>
        <p:nvGrpSpPr>
          <p:cNvPr id="1913" name="Google Shape;1913;p223"/>
          <p:cNvGrpSpPr/>
          <p:nvPr/>
        </p:nvGrpSpPr>
        <p:grpSpPr>
          <a:xfrm>
            <a:off x="4106241" y="5529"/>
            <a:ext cx="145596" cy="6851482"/>
            <a:chOff x="3079757" y="14779"/>
            <a:chExt cx="109200" cy="5138740"/>
          </a:xfrm>
        </p:grpSpPr>
        <p:sp>
          <p:nvSpPr>
            <p:cNvPr id="1914" name="Google Shape;1914;p223"/>
            <p:cNvSpPr/>
            <p:nvPr/>
          </p:nvSpPr>
          <p:spPr>
            <a:xfrm rot="5400000">
              <a:off x="3048857" y="2543605"/>
              <a:ext cx="171000" cy="109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915" name="Google Shape;1915;p223"/>
            <p:cNvSpPr/>
            <p:nvPr/>
          </p:nvSpPr>
          <p:spPr>
            <a:xfrm rot="-5400000">
              <a:off x="568785" y="2533349"/>
              <a:ext cx="5138740" cy="101600"/>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916" name="Google Shape;1916;p223"/>
          <p:cNvSpPr/>
          <p:nvPr/>
        </p:nvSpPr>
        <p:spPr>
          <a:xfrm>
            <a:off x="10420558" y="-3836"/>
            <a:ext cx="1771274" cy="6870898"/>
          </a:xfrm>
          <a:custGeom>
            <a:avLst/>
            <a:gdLst/>
            <a:ahLst/>
            <a:cxnLst/>
            <a:rect l="l" t="t" r="r" b="b"/>
            <a:pathLst>
              <a:path w="1329286" h="5156396" extrusionOk="0">
                <a:moveTo>
                  <a:pt x="0" y="2384"/>
                </a:moveTo>
                <a:lnTo>
                  <a:pt x="1329286" y="0"/>
                </a:lnTo>
                <a:cubicBezTo>
                  <a:pt x="1328492" y="1715624"/>
                  <a:pt x="1325318" y="3436010"/>
                  <a:pt x="1324524" y="5151634"/>
                </a:cubicBezTo>
                <a:lnTo>
                  <a:pt x="2382" y="5156396"/>
                </a:lnTo>
                <a:cubicBezTo>
                  <a:pt x="2296" y="5021223"/>
                  <a:pt x="1886" y="3122225"/>
                  <a:pt x="2210" y="2685777"/>
                </a:cubicBezTo>
                <a:cubicBezTo>
                  <a:pt x="38342" y="2644078"/>
                  <a:pt x="58949" y="2620282"/>
                  <a:pt x="93432" y="2586873"/>
                </a:cubicBezTo>
                <a:cubicBezTo>
                  <a:pt x="58859" y="2558226"/>
                  <a:pt x="45218" y="2538246"/>
                  <a:pt x="1943" y="2504372"/>
                </a:cubicBezTo>
                <a:cubicBezTo>
                  <a:pt x="1295" y="1634054"/>
                  <a:pt x="648" y="872702"/>
                  <a:pt x="0" y="2384"/>
                </a:cubicBezTo>
                <a:close/>
              </a:path>
            </a:pathLst>
          </a:custGeom>
          <a:solidFill>
            <a:schemeClr val="dk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1917" name="Google Shape;1917;p223"/>
          <p:cNvSpPr txBox="1">
            <a:spLocks noGrp="1"/>
          </p:cNvSpPr>
          <p:nvPr>
            <p:ph type="title"/>
          </p:nvPr>
        </p:nvSpPr>
        <p:spPr>
          <a:xfrm>
            <a:off x="483604" y="4241915"/>
            <a:ext cx="3277500" cy="361200"/>
          </a:xfrm>
          <a:prstGeom prst="rect">
            <a:avLst/>
          </a:prstGeom>
          <a:noFill/>
          <a:ln>
            <a:noFill/>
          </a:ln>
        </p:spPr>
        <p:txBody>
          <a:bodyPr spcFirstLastPara="1" wrap="square" lIns="121900" tIns="121900" rIns="121900" bIns="121900" anchor="b" anchorCtr="0">
            <a:noAutofit/>
          </a:bodyPr>
          <a:lstStyle>
            <a:lvl1pPr marR="0" lvl="0" algn="ctr" rtl="0">
              <a:lnSpc>
                <a:spcPct val="110000"/>
              </a:lnSpc>
              <a:spcBef>
                <a:spcPts val="0"/>
              </a:spcBef>
              <a:spcAft>
                <a:spcPts val="0"/>
              </a:spcAft>
              <a:buClr>
                <a:schemeClr val="dk1"/>
              </a:buClr>
              <a:buSzPts val="2100"/>
              <a:buFont typeface="Georgia"/>
              <a:buNone/>
              <a:defRPr sz="21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18" name="Google Shape;1918;p223"/>
          <p:cNvSpPr txBox="1">
            <a:spLocks noGrp="1"/>
          </p:cNvSpPr>
          <p:nvPr>
            <p:ph type="body" idx="1"/>
          </p:nvPr>
        </p:nvSpPr>
        <p:spPr>
          <a:xfrm>
            <a:off x="415927" y="49237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24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21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1900"/>
              <a:buFont typeface="Arial"/>
              <a:buNone/>
              <a:defRPr sz="1900" b="0" i="0" u="none" strike="noStrike" cap="none">
                <a:solidFill>
                  <a:srgbClr val="888888"/>
                </a:solidFill>
                <a:latin typeface="Arial"/>
                <a:ea typeface="Arial"/>
                <a:cs typeface="Arial"/>
                <a:sym typeface="Arial"/>
              </a:defRPr>
            </a:lvl9pPr>
          </a:lstStyle>
          <a:p>
            <a:endParaRPr/>
          </a:p>
        </p:txBody>
      </p:sp>
      <p:sp>
        <p:nvSpPr>
          <p:cNvPr id="1919" name="Google Shape;1919;p223"/>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20" name="Google Shape;1920;p223"/>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21" name="Google Shape;1921;p223"/>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
        <p:nvSpPr>
          <p:cNvPr id="1922" name="Google Shape;1922;p223"/>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23" name="Google Shape;1923;p223"/>
          <p:cNvSpPr txBox="1">
            <a:spLocks noGrp="1"/>
          </p:cNvSpPr>
          <p:nvPr>
            <p:ph type="body" idx="2"/>
          </p:nvPr>
        </p:nvSpPr>
        <p:spPr>
          <a:xfrm>
            <a:off x="4620652" y="513601"/>
            <a:ext cx="4968000" cy="7920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200"/>
              </a:spcBef>
              <a:spcAft>
                <a:spcPts val="0"/>
              </a:spcAft>
              <a:buClr>
                <a:schemeClr val="dk2"/>
              </a:buClr>
              <a:buSzPts val="1500"/>
              <a:buFont typeface="Arial"/>
              <a:buNone/>
              <a:defRPr sz="1500" b="0" i="0" u="none" strike="noStrike" cap="none">
                <a:solidFill>
                  <a:schemeClr val="dk2"/>
                </a:solidFill>
                <a:latin typeface="Georgia"/>
                <a:ea typeface="Georgia"/>
                <a:cs typeface="Georgia"/>
                <a:sym typeface="Georgia"/>
              </a:defRPr>
            </a:lvl1pPr>
            <a:lvl2pPr marL="914400" marR="0" lvl="1" indent="-228600" algn="l" rtl="0">
              <a:lnSpc>
                <a:spcPct val="110000"/>
              </a:lnSpc>
              <a:spcBef>
                <a:spcPts val="800"/>
              </a:spcBef>
              <a:spcAft>
                <a:spcPts val="0"/>
              </a:spcAft>
              <a:buClr>
                <a:schemeClr val="lt2"/>
              </a:buClr>
              <a:buSzPts val="1100"/>
              <a:buFont typeface="Noto Sans Symbols"/>
              <a:buNone/>
              <a:defRPr sz="1100" b="0" i="0" u="none" strike="noStrike" cap="none">
                <a:solidFill>
                  <a:schemeClr val="lt2"/>
                </a:solidFill>
                <a:latin typeface="Arial"/>
                <a:ea typeface="Arial"/>
                <a:cs typeface="Arial"/>
                <a:sym typeface="Arial"/>
              </a:defRPr>
            </a:lvl2pPr>
            <a:lvl3pPr marL="1371600" marR="0" lvl="2" indent="-285750" algn="l" rtl="0">
              <a:lnSpc>
                <a:spcPct val="110000"/>
              </a:lnSpc>
              <a:spcBef>
                <a:spcPts val="8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4"/>
        <p:cNvGrpSpPr/>
        <p:nvPr/>
      </p:nvGrpSpPr>
      <p:grpSpPr>
        <a:xfrm>
          <a:off x="0" y="0"/>
          <a:ext cx="0" cy="0"/>
          <a:chOff x="0" y="0"/>
          <a:chExt cx="0" cy="0"/>
        </a:xfrm>
      </p:grpSpPr>
      <p:sp>
        <p:nvSpPr>
          <p:cNvPr id="1925" name="Google Shape;1925;p224"/>
          <p:cNvSpPr txBox="1">
            <a:spLocks noGrp="1"/>
          </p:cNvSpPr>
          <p:nvPr>
            <p:ph type="title"/>
          </p:nvPr>
        </p:nvSpPr>
        <p:spPr>
          <a:xfrm>
            <a:off x="412751" y="293312"/>
            <a:ext cx="113688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26" name="Google Shape;1926;p224"/>
          <p:cNvSpPr txBox="1">
            <a:spLocks noGrp="1"/>
          </p:cNvSpPr>
          <p:nvPr>
            <p:ph type="body" idx="1"/>
          </p:nvPr>
        </p:nvSpPr>
        <p:spPr>
          <a:xfrm>
            <a:off x="40808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927" name="Google Shape;1927;p224"/>
          <p:cNvSpPr txBox="1">
            <a:spLocks noGrp="1"/>
          </p:cNvSpPr>
          <p:nvPr>
            <p:ph type="body" idx="2"/>
          </p:nvPr>
        </p:nvSpPr>
        <p:spPr>
          <a:xfrm>
            <a:off x="6096840" y="1600201"/>
            <a:ext cx="53847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28" name="Google Shape;1928;p224"/>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29" name="Google Shape;1929;p224"/>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30" name="Google Shape;1930;p224"/>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125"/>
        <p:cNvGrpSpPr/>
        <p:nvPr/>
      </p:nvGrpSpPr>
      <p:grpSpPr>
        <a:xfrm>
          <a:off x="0" y="0"/>
          <a:ext cx="0" cy="0"/>
          <a:chOff x="0" y="0"/>
          <a:chExt cx="0" cy="0"/>
        </a:xfrm>
      </p:grpSpPr>
      <p:sp>
        <p:nvSpPr>
          <p:cNvPr id="126" name="Google Shape;126;p23"/>
          <p:cNvSpPr/>
          <p:nvPr/>
        </p:nvSpPr>
        <p:spPr>
          <a:xfrm>
            <a:off x="6096000" y="0"/>
            <a:ext cx="6096000" cy="45759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27" name="Google Shape;127;p23"/>
          <p:cNvSpPr/>
          <p:nvPr/>
        </p:nvSpPr>
        <p:spPr>
          <a:xfrm>
            <a:off x="0" y="0"/>
            <a:ext cx="6096000" cy="4575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23"/>
          <p:cNvSpPr/>
          <p:nvPr/>
        </p:nvSpPr>
        <p:spPr>
          <a:xfrm>
            <a:off x="0" y="4575812"/>
            <a:ext cx="6096000" cy="22821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23"/>
          <p:cNvSpPr txBox="1">
            <a:spLocks noGrp="1"/>
          </p:cNvSpPr>
          <p:nvPr>
            <p:ph type="ctrTitle"/>
          </p:nvPr>
        </p:nvSpPr>
        <p:spPr>
          <a:xfrm>
            <a:off x="442913" y="428625"/>
            <a:ext cx="5473800" cy="22860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0" name="Google Shape;130;p23"/>
          <p:cNvSpPr txBox="1">
            <a:spLocks noGrp="1"/>
          </p:cNvSpPr>
          <p:nvPr>
            <p:ph type="subTitle" idx="1"/>
          </p:nvPr>
        </p:nvSpPr>
        <p:spPr>
          <a:xfrm>
            <a:off x="442913" y="5101594"/>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pic>
        <p:nvPicPr>
          <p:cNvPr id="131" name="Google Shape;131;p23"/>
          <p:cNvPicPr preferRelativeResize="0"/>
          <p:nvPr/>
        </p:nvPicPr>
        <p:blipFill rotWithShape="1">
          <a:blip r:embed="rId2">
            <a:alphaModFix/>
          </a:blip>
          <a:srcRect/>
          <a:stretch/>
        </p:blipFill>
        <p:spPr>
          <a:xfrm>
            <a:off x="10337737" y="5330952"/>
            <a:ext cx="1636775" cy="1351186"/>
          </a:xfrm>
          <a:prstGeom prst="rect">
            <a:avLst/>
          </a:prstGeom>
          <a:noFill/>
          <a:ln>
            <a:noFill/>
          </a:ln>
        </p:spPr>
      </p:pic>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H">
  <p:cSld name="H">
    <p:spTree>
      <p:nvGrpSpPr>
        <p:cNvPr id="1" name="Shape 1931"/>
        <p:cNvGrpSpPr/>
        <p:nvPr/>
      </p:nvGrpSpPr>
      <p:grpSpPr>
        <a:xfrm>
          <a:off x="0" y="0"/>
          <a:ext cx="0" cy="0"/>
          <a:chOff x="0" y="0"/>
          <a:chExt cx="0" cy="0"/>
        </a:xfrm>
      </p:grpSpPr>
      <p:sp>
        <p:nvSpPr>
          <p:cNvPr id="1932" name="Google Shape;1932;p225"/>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33" name="Google Shape;1933;p225"/>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34" name="Google Shape;1934;p225"/>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35" name="Google Shape;1935;p225"/>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36" name="Google Shape;1936;p225"/>
          <p:cNvSpPr txBox="1">
            <a:spLocks noGrp="1"/>
          </p:cNvSpPr>
          <p:nvPr>
            <p:ph type="title"/>
          </p:nvPr>
        </p:nvSpPr>
        <p:spPr>
          <a:xfrm>
            <a:off x="412751" y="293312"/>
            <a:ext cx="113688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37" name="Google Shape;1937;p225"/>
          <p:cNvSpPr/>
          <p:nvPr/>
        </p:nvSpPr>
        <p:spPr>
          <a:xfrm rot="-5400000">
            <a:off x="3680471" y="3648103"/>
            <a:ext cx="4646710" cy="140758"/>
          </a:xfrm>
          <a:custGeom>
            <a:avLst/>
            <a:gdLst/>
            <a:ahLst/>
            <a:cxnLst/>
            <a:rect l="l" t="t" r="r" b="b"/>
            <a:pathLst>
              <a:path w="9971" h="10903" extrusionOk="0">
                <a:moveTo>
                  <a:pt x="9971" y="1049"/>
                </a:moveTo>
                <a:lnTo>
                  <a:pt x="5790" y="903"/>
                </a:lnTo>
                <a:cubicBezTo>
                  <a:pt x="5715" y="4236"/>
                  <a:pt x="5638" y="7570"/>
                  <a:pt x="5562" y="10903"/>
                </a:cubicBezTo>
                <a:cubicBezTo>
                  <a:pt x="5475" y="7570"/>
                  <a:pt x="5389" y="4236"/>
                  <a:pt x="5302" y="903"/>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Empty_">
  <p:cSld name="Empty_">
    <p:spTree>
      <p:nvGrpSpPr>
        <p:cNvPr id="1" name="Shape 1938"/>
        <p:cNvGrpSpPr/>
        <p:nvPr/>
      </p:nvGrpSpPr>
      <p:grpSpPr>
        <a:xfrm>
          <a:off x="0" y="0"/>
          <a:ext cx="0" cy="0"/>
          <a:chOff x="0" y="0"/>
          <a:chExt cx="0" cy="0"/>
        </a:xfrm>
      </p:grpSpPr>
      <p:sp>
        <p:nvSpPr>
          <p:cNvPr id="1939" name="Google Shape;1939;p226"/>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40" name="Google Shape;1940;p22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41" name="Google Shape;1941;p22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42" name="Google Shape;1942;p226"/>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2_Empty_">
  <p:cSld name="2_Empty_">
    <p:bg>
      <p:bgPr>
        <a:solidFill>
          <a:srgbClr val="F5F5F5"/>
        </a:solidFill>
        <a:effectLst/>
      </p:bgPr>
    </p:bg>
    <p:spTree>
      <p:nvGrpSpPr>
        <p:cNvPr id="1" name="Shape 1943"/>
        <p:cNvGrpSpPr/>
        <p:nvPr/>
      </p:nvGrpSpPr>
      <p:grpSpPr>
        <a:xfrm>
          <a:off x="0" y="0"/>
          <a:ext cx="0" cy="0"/>
          <a:chOff x="0" y="0"/>
          <a:chExt cx="0" cy="0"/>
        </a:xfrm>
      </p:grpSpPr>
      <p:sp>
        <p:nvSpPr>
          <p:cNvPr id="1944" name="Google Shape;1944;p227"/>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45" name="Google Shape;1945;p227"/>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46" name="Google Shape;1946;p227"/>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47" name="Google Shape;1947;p227"/>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1_Empty_">
  <p:cSld name="1_Empty_">
    <p:spTree>
      <p:nvGrpSpPr>
        <p:cNvPr id="1" name="Shape 1948"/>
        <p:cNvGrpSpPr/>
        <p:nvPr/>
      </p:nvGrpSpPr>
      <p:grpSpPr>
        <a:xfrm>
          <a:off x="0" y="0"/>
          <a:ext cx="0" cy="0"/>
          <a:chOff x="0" y="0"/>
          <a:chExt cx="0" cy="0"/>
        </a:xfrm>
      </p:grpSpPr>
      <p:sp>
        <p:nvSpPr>
          <p:cNvPr id="1949" name="Google Shape;1949;p228"/>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50" name="Google Shape;1950;p228"/>
          <p:cNvSpPr/>
          <p:nvPr/>
        </p:nvSpPr>
        <p:spPr>
          <a:xfrm>
            <a:off x="7824045" y="0"/>
            <a:ext cx="4368000" cy="6858000"/>
          </a:xfrm>
          <a:prstGeom prst="rect">
            <a:avLst/>
          </a:prstGeom>
          <a:solidFill>
            <a:srgbClr val="F2F2F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951" name="Google Shape;1951;p228"/>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52" name="Google Shape;1952;p228"/>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53" name="Google Shape;1953;p228"/>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1954" name="Google Shape;1954;p228"/>
          <p:cNvGrpSpPr/>
          <p:nvPr/>
        </p:nvGrpSpPr>
        <p:grpSpPr>
          <a:xfrm>
            <a:off x="7509345" y="1"/>
            <a:ext cx="314493" cy="6857829"/>
            <a:chOff x="5977495" y="0"/>
            <a:chExt cx="235876" cy="5143500"/>
          </a:xfrm>
        </p:grpSpPr>
        <p:sp>
          <p:nvSpPr>
            <p:cNvPr id="1955" name="Google Shape;1955;p228"/>
            <p:cNvSpPr/>
            <p:nvPr/>
          </p:nvSpPr>
          <p:spPr>
            <a:xfrm rot="-5400000">
              <a:off x="3524251" y="2454381"/>
              <a:ext cx="5143500" cy="234739"/>
            </a:xfrm>
            <a:custGeom>
              <a:avLst/>
              <a:gdLst/>
              <a:ahLst/>
              <a:cxnLst/>
              <a:rect l="l" t="t" r="r" b="b"/>
              <a:pathLst>
                <a:path w="5143500" h="234739" extrusionOk="0">
                  <a:moveTo>
                    <a:pt x="2372" y="4765"/>
                  </a:moveTo>
                  <a:lnTo>
                    <a:pt x="2466998" y="4765"/>
                  </a:lnTo>
                  <a:cubicBezTo>
                    <a:pt x="2497627" y="37044"/>
                    <a:pt x="2527439" y="69323"/>
                    <a:pt x="2557660" y="101601"/>
                  </a:cubicBezTo>
                  <a:cubicBezTo>
                    <a:pt x="2584614" y="69323"/>
                    <a:pt x="2611567" y="37044"/>
                    <a:pt x="2637704" y="4765"/>
                  </a:cubicBezTo>
                  <a:lnTo>
                    <a:pt x="5141127" y="0"/>
                  </a:lnTo>
                  <a:lnTo>
                    <a:pt x="5143500" y="0"/>
                  </a:lnTo>
                  <a:lnTo>
                    <a:pt x="5143500" y="234739"/>
                  </a:lnTo>
                  <a:lnTo>
                    <a:pt x="0" y="234739"/>
                  </a:lnTo>
                  <a:lnTo>
                    <a:pt x="0" y="0"/>
                  </a:lnTo>
                </a:path>
              </a:pathLst>
            </a:custGeom>
            <a:solidFill>
              <a:srgbClr val="F2F2F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56" name="Google Shape;1956;p228"/>
            <p:cNvSpPr/>
            <p:nvPr/>
          </p:nvSpPr>
          <p:spPr>
            <a:xfrm rot="-5400000">
              <a:off x="3458925" y="2522716"/>
              <a:ext cx="5138740" cy="101600"/>
            </a:xfrm>
            <a:custGeom>
              <a:avLst/>
              <a:gdLst/>
              <a:ahLst/>
              <a:cxnLst/>
              <a:rect l="l" t="t" r="r" b="b"/>
              <a:pathLst>
                <a:path w="12583" h="10000" extrusionOk="0">
                  <a:moveTo>
                    <a:pt x="12583" y="0"/>
                  </a:moveTo>
                  <a:lnTo>
                    <a:pt x="6453" y="469"/>
                  </a:lnTo>
                  <a:cubicBezTo>
                    <a:pt x="6389" y="3646"/>
                    <a:pt x="6323" y="6823"/>
                    <a:pt x="6257" y="10000"/>
                  </a:cubicBezTo>
                  <a:cubicBezTo>
                    <a:pt x="6183" y="6823"/>
                    <a:pt x="6110" y="3646"/>
                    <a:pt x="6035" y="469"/>
                  </a:cubicBezTo>
                  <a:lnTo>
                    <a:pt x="0" y="469"/>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957" name="Google Shape;1957;p228"/>
          <p:cNvSpPr txBox="1">
            <a:spLocks noGrp="1"/>
          </p:cNvSpPr>
          <p:nvPr>
            <p:ph type="title"/>
          </p:nvPr>
        </p:nvSpPr>
        <p:spPr>
          <a:xfrm>
            <a:off x="412752" y="293312"/>
            <a:ext cx="66483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Thank You">
  <p:cSld name="Thank You">
    <p:spTree>
      <p:nvGrpSpPr>
        <p:cNvPr id="1" name="Shape 1958"/>
        <p:cNvGrpSpPr/>
        <p:nvPr/>
      </p:nvGrpSpPr>
      <p:grpSpPr>
        <a:xfrm>
          <a:off x="0" y="0"/>
          <a:ext cx="0" cy="0"/>
          <a:chOff x="0" y="0"/>
          <a:chExt cx="0" cy="0"/>
        </a:xfrm>
      </p:grpSpPr>
      <p:sp>
        <p:nvSpPr>
          <p:cNvPr id="1959" name="Google Shape;1959;p229"/>
          <p:cNvSpPr/>
          <p:nvPr/>
        </p:nvSpPr>
        <p:spPr>
          <a:xfrm>
            <a:off x="-12699" y="4461420"/>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60" name="Google Shape;1960;p229"/>
          <p:cNvSpPr txBox="1">
            <a:spLocks noGrp="1"/>
          </p:cNvSpPr>
          <p:nvPr>
            <p:ph type="title"/>
          </p:nvPr>
        </p:nvSpPr>
        <p:spPr>
          <a:xfrm>
            <a:off x="412751" y="518651"/>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61" name="Google Shape;1961;p229"/>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62" name="Google Shape;1962;p229"/>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63" name="Google Shape;1963;p229"/>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64" name="Google Shape;1964;p229"/>
          <p:cNvSpPr txBox="1">
            <a:spLocks noGrp="1"/>
          </p:cNvSpPr>
          <p:nvPr>
            <p:ph type="body" idx="1"/>
          </p:nvPr>
        </p:nvSpPr>
        <p:spPr>
          <a:xfrm>
            <a:off x="412752" y="4990009"/>
            <a:ext cx="62697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65" name="Google Shape;1965;p229"/>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a:t>
            </a:r>
            <a:endParaRPr sz="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Gallery 1">
  <p:cSld name="Gallery 1">
    <p:spTree>
      <p:nvGrpSpPr>
        <p:cNvPr id="1" name="Shape 1966"/>
        <p:cNvGrpSpPr/>
        <p:nvPr/>
      </p:nvGrpSpPr>
      <p:grpSpPr>
        <a:xfrm>
          <a:off x="0" y="0"/>
          <a:ext cx="0" cy="0"/>
          <a:chOff x="0" y="0"/>
          <a:chExt cx="0" cy="0"/>
        </a:xfrm>
      </p:grpSpPr>
      <p:sp>
        <p:nvSpPr>
          <p:cNvPr id="1967" name="Google Shape;1967;p230"/>
          <p:cNvSpPr>
            <a:spLocks noGrp="1"/>
          </p:cNvSpPr>
          <p:nvPr>
            <p:ph type="pic" idx="2"/>
          </p:nvPr>
        </p:nvSpPr>
        <p:spPr>
          <a:xfrm>
            <a:off x="1" y="1"/>
            <a:ext cx="6317700" cy="2871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968" name="Google Shape;1968;p230"/>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69" name="Google Shape;1969;p230"/>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70" name="Google Shape;1970;p230"/>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71" name="Google Shape;1971;p230"/>
          <p:cNvSpPr txBox="1">
            <a:spLocks noGrp="1"/>
          </p:cNvSpPr>
          <p:nvPr>
            <p:ph type="body" idx="1"/>
          </p:nvPr>
        </p:nvSpPr>
        <p:spPr>
          <a:xfrm>
            <a:off x="415927" y="5906188"/>
            <a:ext cx="3543900" cy="28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1972" name="Google Shape;1972;p230"/>
          <p:cNvCxnSpPr/>
          <p:nvPr/>
        </p:nvCxnSpPr>
        <p:spPr>
          <a:xfrm>
            <a:off x="415927" y="5694197"/>
            <a:ext cx="3684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3"/>
        <p:cNvGrpSpPr/>
        <p:nvPr/>
      </p:nvGrpSpPr>
      <p:grpSpPr>
        <a:xfrm>
          <a:off x="0" y="0"/>
          <a:ext cx="0" cy="0"/>
          <a:chOff x="0" y="0"/>
          <a:chExt cx="0" cy="0"/>
        </a:xfrm>
      </p:grpSpPr>
      <p:sp>
        <p:nvSpPr>
          <p:cNvPr id="1974" name="Google Shape;1974;p231"/>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75" name="Google Shape;1975;p231"/>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76" name="Google Shape;1976;p231"/>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977"/>
        <p:cNvGrpSpPr/>
        <p:nvPr/>
      </p:nvGrpSpPr>
      <p:grpSpPr>
        <a:xfrm>
          <a:off x="0" y="0"/>
          <a:ext cx="0" cy="0"/>
          <a:chOff x="0" y="0"/>
          <a:chExt cx="0" cy="0"/>
        </a:xfrm>
      </p:grpSpPr>
      <p:sp>
        <p:nvSpPr>
          <p:cNvPr id="1978" name="Google Shape;1978;p232"/>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1979" name="Google Shape;1979;p2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80" name="Google Shape;1980;p232"/>
          <p:cNvSpPr/>
          <p:nvPr/>
        </p:nvSpPr>
        <p:spPr>
          <a:xfrm>
            <a:off x="-4461" y="1136577"/>
            <a:ext cx="12188840" cy="1469753"/>
          </a:xfrm>
          <a:custGeom>
            <a:avLst/>
            <a:gdLst/>
            <a:ahLst/>
            <a:cxnLst/>
            <a:rect l="l" t="t" r="r" b="b"/>
            <a:pathLst>
              <a:path w="9147347" h="1103004" extrusionOk="0">
                <a:moveTo>
                  <a:pt x="0" y="0"/>
                </a:moveTo>
                <a:lnTo>
                  <a:pt x="9147347" y="0"/>
                </a:lnTo>
                <a:lnTo>
                  <a:pt x="9147347" y="1004580"/>
                </a:lnTo>
                <a:lnTo>
                  <a:pt x="1164186" y="1004580"/>
                </a:lnTo>
                <a:lnTo>
                  <a:pt x="1083898" y="1103004"/>
                </a:lnTo>
                <a:lnTo>
                  <a:pt x="993138" y="1004580"/>
                </a:lnTo>
                <a:lnTo>
                  <a:pt x="0" y="1004580"/>
                </a:lnTo>
                <a:lnTo>
                  <a:pt x="0" y="1004579"/>
                </a:lnTo>
                <a:close/>
              </a:path>
            </a:pathLst>
          </a:cu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981" name="Google Shape;1981;p232"/>
          <p:cNvSpPr/>
          <p:nvPr/>
        </p:nvSpPr>
        <p:spPr>
          <a:xfrm>
            <a:off x="-4463" y="2476019"/>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982" name="Google Shape;1982;p232"/>
          <p:cNvSpPr/>
          <p:nvPr/>
        </p:nvSpPr>
        <p:spPr>
          <a:xfrm>
            <a:off x="-4461" y="0"/>
            <a:ext cx="12196500" cy="1244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983" name="Google Shape;1983;p232"/>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84" name="Google Shape;1984;p232"/>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985" name="Google Shape;1985;p232"/>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Cover Only">
  <p:cSld name="Cover Only">
    <p:spTree>
      <p:nvGrpSpPr>
        <p:cNvPr id="1" name="Shape 1986"/>
        <p:cNvGrpSpPr/>
        <p:nvPr/>
      </p:nvGrpSpPr>
      <p:grpSpPr>
        <a:xfrm>
          <a:off x="0" y="0"/>
          <a:ext cx="0" cy="0"/>
          <a:chOff x="0" y="0"/>
          <a:chExt cx="0" cy="0"/>
        </a:xfrm>
      </p:grpSpPr>
      <p:sp>
        <p:nvSpPr>
          <p:cNvPr id="1987" name="Google Shape;1987;p233"/>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88" name="Google Shape;1988;p233"/>
          <p:cNvSpPr txBox="1">
            <a:spLocks noGrp="1"/>
          </p:cNvSpPr>
          <p:nvPr>
            <p:ph type="title"/>
          </p:nvPr>
        </p:nvSpPr>
        <p:spPr>
          <a:xfrm>
            <a:off x="711200" y="684312"/>
            <a:ext cx="10769700" cy="3075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000"/>
              <a:buFont typeface="Georgia"/>
              <a:buNone/>
              <a:defRPr sz="20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89" name="Google Shape;1989;p233"/>
          <p:cNvSpPr txBox="1">
            <a:spLocks noGrp="1"/>
          </p:cNvSpPr>
          <p:nvPr>
            <p:ph type="ftr" idx="11"/>
          </p:nvPr>
        </p:nvSpPr>
        <p:spPr>
          <a:xfrm>
            <a:off x="711200" y="6324600"/>
            <a:ext cx="7010400" cy="152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19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cxnSp>
        <p:nvCxnSpPr>
          <p:cNvPr id="1990" name="Google Shape;1990;p233"/>
          <p:cNvCxnSpPr/>
          <p:nvPr/>
        </p:nvCxnSpPr>
        <p:spPr>
          <a:xfrm rot="10800000" flipH="1">
            <a:off x="508001" y="609600"/>
            <a:ext cx="10972800" cy="152400"/>
          </a:xfrm>
          <a:prstGeom prst="bentConnector2">
            <a:avLst/>
          </a:prstGeom>
          <a:noFill/>
          <a:ln w="12700" cap="flat" cmpd="sng">
            <a:solidFill>
              <a:schemeClr val="dk2"/>
            </a:solidFill>
            <a:prstDash val="solid"/>
            <a:round/>
            <a:headEnd type="none" w="sm" len="sm"/>
            <a:tailEnd type="none" w="sm" len="sm"/>
          </a:ln>
        </p:spPr>
      </p:cxnSp>
      <p:sp>
        <p:nvSpPr>
          <p:cNvPr id="1991" name="Google Shape;1991;p233"/>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92" name="Google Shape;1992;p233"/>
          <p:cNvSpPr txBox="1">
            <a:spLocks noGrp="1"/>
          </p:cNvSpPr>
          <p:nvPr>
            <p:ph type="dt" idx="10"/>
          </p:nvPr>
        </p:nvSpPr>
        <p:spPr>
          <a:xfrm>
            <a:off x="9448800" y="6324600"/>
            <a:ext cx="2031900" cy="152400"/>
          </a:xfrm>
          <a:prstGeom prst="rect">
            <a:avLst/>
          </a:prstGeom>
          <a:noFill/>
          <a:ln>
            <a:noFill/>
          </a:ln>
        </p:spPr>
        <p:txBody>
          <a:bodyPr spcFirstLastPara="1" wrap="square" lIns="121900" tIns="121900" rIns="121900" bIns="121900" anchor="t" anchorCtr="0">
            <a:noAutofit/>
          </a:bodyPr>
          <a:lstStyle>
            <a:lvl1pPr marR="0" lvl="0" algn="r" rtl="0">
              <a:lnSpc>
                <a:spcPct val="100000"/>
              </a:lnSpc>
              <a:spcBef>
                <a:spcPts val="0"/>
              </a:spcBef>
              <a:spcAft>
                <a:spcPts val="0"/>
              </a:spcAft>
              <a:buClr>
                <a:srgbClr val="000000"/>
              </a:buClr>
              <a:buSzPts val="19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_Title Slide Black">
  <p:cSld name="1_Title Slide Black">
    <p:bg>
      <p:bgPr>
        <a:solidFill>
          <a:schemeClr val="dk1"/>
        </a:solidFill>
        <a:effectLst/>
      </p:bgPr>
    </p:bg>
    <p:spTree>
      <p:nvGrpSpPr>
        <p:cNvPr id="1" name="Shape 1993"/>
        <p:cNvGrpSpPr/>
        <p:nvPr/>
      </p:nvGrpSpPr>
      <p:grpSpPr>
        <a:xfrm>
          <a:off x="0" y="0"/>
          <a:ext cx="0" cy="0"/>
          <a:chOff x="0" y="0"/>
          <a:chExt cx="0" cy="0"/>
        </a:xfrm>
      </p:grpSpPr>
      <p:sp>
        <p:nvSpPr>
          <p:cNvPr id="1994" name="Google Shape;1994;p234"/>
          <p:cNvSpPr txBox="1">
            <a:spLocks noGrp="1"/>
          </p:cNvSpPr>
          <p:nvPr>
            <p:ph type="ctrTitle"/>
          </p:nvPr>
        </p:nvSpPr>
        <p:spPr>
          <a:xfrm>
            <a:off x="410953" y="2710132"/>
            <a:ext cx="5685300" cy="1182000"/>
          </a:xfrm>
          <a:prstGeom prst="rect">
            <a:avLst/>
          </a:prstGeom>
          <a:noFill/>
          <a:ln>
            <a:noFill/>
          </a:ln>
        </p:spPr>
        <p:txBody>
          <a:bodyPr spcFirstLastPara="1" wrap="square" lIns="121900" tIns="121900" rIns="121900" bIns="121900" anchor="t" anchorCtr="0">
            <a:noAutofit/>
          </a:bodyPr>
          <a:lstStyle>
            <a:lvl1pPr marR="0" lvl="0" algn="l" rtl="0">
              <a:lnSpc>
                <a:spcPct val="90000"/>
              </a:lnSpc>
              <a:spcBef>
                <a:spcPts val="800"/>
              </a:spcBef>
              <a:spcAft>
                <a:spcPts val="0"/>
              </a:spcAft>
              <a:buClr>
                <a:schemeClr val="dk2"/>
              </a:buClr>
              <a:buSzPts val="4300"/>
              <a:buFont typeface="Georgia"/>
              <a:buNone/>
              <a:defRPr sz="43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995" name="Google Shape;1995;p234"/>
          <p:cNvSpPr txBox="1">
            <a:spLocks noGrp="1"/>
          </p:cNvSpPr>
          <p:nvPr>
            <p:ph type="subTitle" idx="1"/>
          </p:nvPr>
        </p:nvSpPr>
        <p:spPr>
          <a:xfrm>
            <a:off x="410953" y="1505627"/>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90000"/>
              </a:lnSpc>
              <a:spcBef>
                <a:spcPts val="800"/>
              </a:spcBef>
              <a:spcAft>
                <a:spcPts val="0"/>
              </a:spcAft>
              <a:buClr>
                <a:schemeClr val="lt1"/>
              </a:buClr>
              <a:buSzPts val="4300"/>
              <a:buFont typeface="Arial"/>
              <a:buNone/>
              <a:defRPr sz="4300" b="0" i="0" u="none" strike="noStrike" cap="none">
                <a:solidFill>
                  <a:schemeClr val="lt1"/>
                </a:solidFill>
                <a:latin typeface="Georgia"/>
                <a:ea typeface="Georgia"/>
                <a:cs typeface="Georgia"/>
                <a:sym typeface="Georgia"/>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1996" name="Google Shape;1996;p234"/>
          <p:cNvSpPr txBox="1">
            <a:spLocks noGrp="1"/>
          </p:cNvSpPr>
          <p:nvPr>
            <p:ph type="dt" idx="10"/>
          </p:nvPr>
        </p:nvSpPr>
        <p:spPr>
          <a:xfrm>
            <a:off x="565428"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997" name="Google Shape;1997;p234"/>
          <p:cNvSpPr txBox="1">
            <a:spLocks noGrp="1"/>
          </p:cNvSpPr>
          <p:nvPr>
            <p:ph type="ftr" idx="11"/>
          </p:nvPr>
        </p:nvSpPr>
        <p:spPr>
          <a:xfrm>
            <a:off x="255096" y="764544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1998" name="Google Shape;1998;p234"/>
          <p:cNvSpPr txBox="1">
            <a:spLocks noGrp="1"/>
          </p:cNvSpPr>
          <p:nvPr>
            <p:ph type="sldNum" idx="12"/>
          </p:nvPr>
        </p:nvSpPr>
        <p:spPr>
          <a:xfrm>
            <a:off x="8934452" y="723673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99" name="Google Shape;1999;p234"/>
          <p:cNvSpPr txBox="1">
            <a:spLocks noGrp="1"/>
          </p:cNvSpPr>
          <p:nvPr>
            <p:ph type="body" idx="2"/>
          </p:nvPr>
        </p:nvSpPr>
        <p:spPr>
          <a:xfrm>
            <a:off x="412751" y="507143"/>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00" name="Google Shape;2000;p234"/>
          <p:cNvSpPr txBox="1">
            <a:spLocks noGrp="1"/>
          </p:cNvSpPr>
          <p:nvPr>
            <p:ph type="body" idx="3"/>
          </p:nvPr>
        </p:nvSpPr>
        <p:spPr>
          <a:xfrm>
            <a:off x="9159575" y="5999539"/>
            <a:ext cx="25881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1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01" name="Google Shape;2001;p234"/>
          <p:cNvSpPr/>
          <p:nvPr/>
        </p:nvSpPr>
        <p:spPr>
          <a:xfrm>
            <a:off x="-12697"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2002" name="Google Shape;2002;p234" descr="C:\Users\OFFICE~1\AppData\Local\Temp\vmware-Office ROI\VMwareDnD\d95b34d1\pwc_logo_white.png"/>
          <p:cNvPicPr preferRelativeResize="0"/>
          <p:nvPr/>
        </p:nvPicPr>
        <p:blipFill rotWithShape="1">
          <a:blip r:embed="rId2">
            <a:alphaModFix/>
          </a:blip>
          <a:srcRect/>
          <a:stretch/>
        </p:blipFill>
        <p:spPr>
          <a:xfrm>
            <a:off x="441456" y="5527691"/>
            <a:ext cx="1024127" cy="77833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32"/>
        <p:cNvGrpSpPr/>
        <p:nvPr/>
      </p:nvGrpSpPr>
      <p:grpSpPr>
        <a:xfrm>
          <a:off x="0" y="0"/>
          <a:ext cx="0" cy="0"/>
          <a:chOff x="0" y="0"/>
          <a:chExt cx="0" cy="0"/>
        </a:xfrm>
      </p:grpSpPr>
      <p:grpSp>
        <p:nvGrpSpPr>
          <p:cNvPr id="133" name="Google Shape;133;p24"/>
          <p:cNvGrpSpPr/>
          <p:nvPr/>
        </p:nvGrpSpPr>
        <p:grpSpPr>
          <a:xfrm>
            <a:off x="-1" y="-1"/>
            <a:ext cx="12191893" cy="6857975"/>
            <a:chOff x="-1" y="-1"/>
            <a:chExt cx="12191893" cy="6857975"/>
          </a:xfrm>
        </p:grpSpPr>
        <p:grpSp>
          <p:nvGrpSpPr>
            <p:cNvPr id="134" name="Google Shape;134;p24"/>
            <p:cNvGrpSpPr/>
            <p:nvPr/>
          </p:nvGrpSpPr>
          <p:grpSpPr>
            <a:xfrm>
              <a:off x="-1" y="-1"/>
              <a:ext cx="12191893" cy="6857975"/>
              <a:chOff x="152400" y="152400"/>
              <a:chExt cx="12196772" cy="6862779"/>
            </a:xfrm>
          </p:grpSpPr>
          <p:sp>
            <p:nvSpPr>
              <p:cNvPr id="135" name="Google Shape;135;p24"/>
              <p:cNvSpPr/>
              <p:nvPr/>
            </p:nvSpPr>
            <p:spPr>
              <a:xfrm>
                <a:off x="152400" y="3775075"/>
                <a:ext cx="9142419" cy="777876"/>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rgbClr val="D04A0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4"/>
              <p:cNvSpPr/>
              <p:nvPr/>
            </p:nvSpPr>
            <p:spPr>
              <a:xfrm>
                <a:off x="152400" y="152400"/>
                <a:ext cx="12196772" cy="6862779"/>
              </a:xfrm>
              <a:custGeom>
                <a:avLst/>
                <a:gdLst/>
                <a:ahLst/>
                <a:cxnLst/>
                <a:rect l="l" t="t" r="r" b="b"/>
                <a:pathLst>
                  <a:path w="25599" h="14399" extrusionOk="0">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37" name="Google Shape;137;p24"/>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38" name="Google Shape;138;p24"/>
          <p:cNvSpPr txBox="1">
            <a:spLocks noGrp="1"/>
          </p:cNvSpPr>
          <p:nvPr>
            <p:ph type="subTitle" idx="1"/>
          </p:nvPr>
        </p:nvSpPr>
        <p:spPr>
          <a:xfrm>
            <a:off x="442914" y="3713607"/>
            <a:ext cx="5473800" cy="5922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39" name="Google Shape;139;p24"/>
          <p:cNvSpPr txBox="1">
            <a:spLocks noGrp="1"/>
          </p:cNvSpPr>
          <p:nvPr>
            <p:ph type="ctrTitle"/>
          </p:nvPr>
        </p:nvSpPr>
        <p:spPr>
          <a:xfrm>
            <a:off x="442914" y="428623"/>
            <a:ext cx="7418400" cy="2011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4500"/>
              <a:buFont typeface="Georgia"/>
              <a:buNone/>
              <a:defRPr sz="45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2003"/>
        <p:cNvGrpSpPr/>
        <p:nvPr/>
      </p:nvGrpSpPr>
      <p:grpSpPr>
        <a:xfrm>
          <a:off x="0" y="0"/>
          <a:ext cx="0" cy="0"/>
          <a:chOff x="0" y="0"/>
          <a:chExt cx="0" cy="0"/>
        </a:xfrm>
      </p:grpSpPr>
      <p:sp>
        <p:nvSpPr>
          <p:cNvPr id="2004" name="Google Shape;2004;p235"/>
          <p:cNvSpPr/>
          <p:nvPr/>
        </p:nvSpPr>
        <p:spPr>
          <a:xfrm>
            <a:off x="-12697" y="446142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05" name="Google Shape;2005;p235"/>
          <p:cNvSpPr txBox="1">
            <a:spLocks noGrp="1"/>
          </p:cNvSpPr>
          <p:nvPr>
            <p:ph type="title"/>
          </p:nvPr>
        </p:nvSpPr>
        <p:spPr>
          <a:xfrm>
            <a:off x="412749" y="518651"/>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4300"/>
              <a:buFont typeface="Georgia"/>
              <a:buNone/>
              <a:defRPr sz="4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006" name="Google Shape;2006;p235"/>
          <p:cNvSpPr txBox="1">
            <a:spLocks noGrp="1"/>
          </p:cNvSpPr>
          <p:nvPr>
            <p:ph type="dt" idx="10"/>
          </p:nvPr>
        </p:nvSpPr>
        <p:spPr>
          <a:xfrm>
            <a:off x="565428"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07" name="Google Shape;2007;p235"/>
          <p:cNvSpPr txBox="1">
            <a:spLocks noGrp="1"/>
          </p:cNvSpPr>
          <p:nvPr>
            <p:ph type="ftr" idx="11"/>
          </p:nvPr>
        </p:nvSpPr>
        <p:spPr>
          <a:xfrm>
            <a:off x="415924"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2008" name="Google Shape;2008;p235"/>
          <p:cNvSpPr txBox="1">
            <a:spLocks noGrp="1"/>
          </p:cNvSpPr>
          <p:nvPr>
            <p:ph type="sldNum" idx="12"/>
          </p:nvPr>
        </p:nvSpPr>
        <p:spPr>
          <a:xfrm>
            <a:off x="8934452" y="6360010"/>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09" name="Google Shape;2009;p235"/>
          <p:cNvSpPr txBox="1">
            <a:spLocks noGrp="1"/>
          </p:cNvSpPr>
          <p:nvPr>
            <p:ph type="body" idx="1"/>
          </p:nvPr>
        </p:nvSpPr>
        <p:spPr>
          <a:xfrm>
            <a:off x="412749" y="4990008"/>
            <a:ext cx="62697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5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10" name="Google Shape;2010;p235"/>
          <p:cNvSpPr txBox="1"/>
          <p:nvPr/>
        </p:nvSpPr>
        <p:spPr>
          <a:xfrm>
            <a:off x="415925"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
              <a:buFont typeface="Arial"/>
              <a:buNone/>
            </a:pPr>
            <a:r>
              <a:rPr lang="en-GB" sz="800" b="0" i="0" u="none" strike="noStrike" cap="none">
                <a:solidFill>
                  <a:schemeClr val="dk1"/>
                </a:solidFill>
                <a:latin typeface="Arial"/>
                <a:ea typeface="Arial"/>
                <a:cs typeface="Arial"/>
                <a:sym typeface="Arial"/>
              </a:rPr>
              <a:t>PwC's Data and Analytics practice</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matchingName="_COVER ONLY">
  <p:cSld name="_COVER ONLY">
    <p:bg>
      <p:bgPr>
        <a:solidFill>
          <a:schemeClr val="lt1"/>
        </a:solidFill>
        <a:effectLst/>
      </p:bgPr>
    </p:bg>
    <p:spTree>
      <p:nvGrpSpPr>
        <p:cNvPr id="1" name="Shape 2018"/>
        <p:cNvGrpSpPr/>
        <p:nvPr/>
      </p:nvGrpSpPr>
      <p:grpSpPr>
        <a:xfrm>
          <a:off x="0" y="0"/>
          <a:ext cx="0" cy="0"/>
          <a:chOff x="0" y="0"/>
          <a:chExt cx="0" cy="0"/>
        </a:xfrm>
      </p:grpSpPr>
      <p:sp>
        <p:nvSpPr>
          <p:cNvPr id="2019" name="Google Shape;2019;p237"/>
          <p:cNvSpPr txBox="1">
            <a:spLocks noGrp="1"/>
          </p:cNvSpPr>
          <p:nvPr>
            <p:ph type="body" idx="1"/>
          </p:nvPr>
        </p:nvSpPr>
        <p:spPr>
          <a:xfrm>
            <a:off x="412751" y="1558457"/>
            <a:ext cx="11366400" cy="1231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a:lvl1pPr>
            <a:lvl2pPr marL="914400" lvl="1" indent="-228600" algn="l" rtl="0">
              <a:lnSpc>
                <a:spcPct val="100000"/>
              </a:lnSpc>
              <a:spcBef>
                <a:spcPts val="1200"/>
              </a:spcBef>
              <a:spcAft>
                <a:spcPts val="0"/>
              </a:spcAft>
              <a:buClr>
                <a:schemeClr val="dk1"/>
              </a:buClr>
              <a:buSzPts val="1600"/>
              <a:buNone/>
              <a:defRPr sz="1600"/>
            </a:lvl2pPr>
            <a:lvl3pPr marL="1371600" lvl="2" indent="-330200" algn="l" rtl="0">
              <a:lnSpc>
                <a:spcPct val="100000"/>
              </a:lnSpc>
              <a:spcBef>
                <a:spcPts val="600"/>
              </a:spcBef>
              <a:spcAft>
                <a:spcPts val="0"/>
              </a:spcAft>
              <a:buClr>
                <a:schemeClr val="dk1"/>
              </a:buClr>
              <a:buSzPts val="1600"/>
              <a:buChar char="•"/>
              <a:defRPr sz="1600"/>
            </a:lvl3pPr>
            <a:lvl4pPr marL="1828800" lvl="3" indent="-330200" algn="l" rtl="0">
              <a:lnSpc>
                <a:spcPct val="100000"/>
              </a:lnSpc>
              <a:spcBef>
                <a:spcPts val="600"/>
              </a:spcBef>
              <a:spcAft>
                <a:spcPts val="0"/>
              </a:spcAft>
              <a:buClr>
                <a:schemeClr val="dk1"/>
              </a:buClr>
              <a:buSzPts val="1600"/>
              <a:buChar char="–"/>
              <a:defRPr sz="1600"/>
            </a:lvl4pPr>
            <a:lvl5pPr marL="2286000" lvl="4" indent="-330200" algn="l" rtl="0">
              <a:lnSpc>
                <a:spcPct val="100000"/>
              </a:lnSpc>
              <a:spcBef>
                <a:spcPts val="600"/>
              </a:spcBef>
              <a:spcAft>
                <a:spcPts val="0"/>
              </a:spcAft>
              <a:buClr>
                <a:schemeClr val="dk1"/>
              </a:buClr>
              <a:buSzPts val="1600"/>
              <a:buChar char="•"/>
              <a:defRPr sz="1600"/>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020" name="Google Shape;2020;p237"/>
          <p:cNvSpPr txBox="1">
            <a:spLocks noGrp="1"/>
          </p:cNvSpPr>
          <p:nvPr>
            <p:ph type="title"/>
          </p:nvPr>
        </p:nvSpPr>
        <p:spPr>
          <a:xfrm>
            <a:off x="400000" y="158877"/>
            <a:ext cx="11391900" cy="3387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200"/>
              <a:buFont typeface="Georgia"/>
              <a:buNone/>
              <a:defRPr sz="2200" b="0" i="0">
                <a:solidFill>
                  <a:schemeClr val="dk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1" name="Google Shape;2021;p237"/>
          <p:cNvSpPr txBox="1"/>
          <p:nvPr/>
        </p:nvSpPr>
        <p:spPr>
          <a:xfrm>
            <a:off x="8934451" y="6535837"/>
            <a:ext cx="2844900" cy="122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GB" sz="1000" b="0" i="0" u="none" strike="noStrike" cap="none">
                <a:solidFill>
                  <a:schemeClr val="dk1"/>
                </a:solidFill>
                <a:latin typeface="Georgia"/>
                <a:ea typeface="Georgia"/>
                <a:cs typeface="Georgia"/>
                <a:sym typeface="Georgia"/>
              </a:rPr>
              <a:t>‹#›</a:t>
            </a:fld>
            <a:endParaRPr sz="1000" b="0" i="0" u="none" strike="noStrike" cap="none">
              <a:solidFill>
                <a:schemeClr val="dk1"/>
              </a:solidFill>
              <a:latin typeface="Georgia"/>
              <a:ea typeface="Georgia"/>
              <a:cs typeface="Georgia"/>
              <a:sym typeface="Georgia"/>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022"/>
        <p:cNvGrpSpPr/>
        <p:nvPr/>
      </p:nvGrpSpPr>
      <p:grpSpPr>
        <a:xfrm>
          <a:off x="0" y="0"/>
          <a:ext cx="0" cy="0"/>
          <a:chOff x="0" y="0"/>
          <a:chExt cx="0" cy="0"/>
        </a:xfrm>
      </p:grpSpPr>
      <p:sp>
        <p:nvSpPr>
          <p:cNvPr id="2023" name="Google Shape;2023;p238"/>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4" name="Google Shape;2024;p238"/>
          <p:cNvSpPr/>
          <p:nvPr/>
        </p:nvSpPr>
        <p:spPr>
          <a:xfrm>
            <a:off x="0" y="0"/>
            <a:ext cx="6096000" cy="3429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5" name="Google Shape;2025;p238"/>
          <p:cNvSpPr/>
          <p:nvPr/>
        </p:nvSpPr>
        <p:spPr>
          <a:xfrm>
            <a:off x="0" y="3429000"/>
            <a:ext cx="60960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6" name="Google Shape;2026;p238"/>
          <p:cNvSpPr txBox="1">
            <a:spLocks noGrp="1"/>
          </p:cNvSpPr>
          <p:nvPr>
            <p:ph type="ctrTitle"/>
          </p:nvPr>
        </p:nvSpPr>
        <p:spPr>
          <a:xfrm>
            <a:off x="442914" y="428625"/>
            <a:ext cx="5473500" cy="20556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000"/>
              <a:buFont typeface="Georgia"/>
              <a:buNone/>
              <a:defRPr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7" name="Google Shape;2027;p238"/>
          <p:cNvSpPr txBox="1">
            <a:spLocks noGrp="1"/>
          </p:cNvSpPr>
          <p:nvPr>
            <p:ph type="subTitle" idx="1"/>
          </p:nvPr>
        </p:nvSpPr>
        <p:spPr>
          <a:xfrm>
            <a:off x="442914" y="374904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028" name="Google Shape;2028;p238"/>
          <p:cNvPicPr preferRelativeResize="0"/>
          <p:nvPr/>
        </p:nvPicPr>
        <p:blipFill rotWithShape="1">
          <a:blip r:embed="rId2">
            <a:alphaModFix/>
          </a:blip>
          <a:srcRect/>
          <a:stretch/>
        </p:blipFill>
        <p:spPr>
          <a:xfrm>
            <a:off x="185139" y="5330953"/>
            <a:ext cx="1636778" cy="1350835"/>
          </a:xfrm>
          <a:prstGeom prst="rect">
            <a:avLst/>
          </a:prstGeom>
          <a:noFill/>
          <a:ln>
            <a:noFill/>
          </a:ln>
        </p:spPr>
      </p:pic>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2029"/>
        <p:cNvGrpSpPr/>
        <p:nvPr/>
      </p:nvGrpSpPr>
      <p:grpSpPr>
        <a:xfrm>
          <a:off x="0" y="0"/>
          <a:ext cx="0" cy="0"/>
          <a:chOff x="0" y="0"/>
          <a:chExt cx="0" cy="0"/>
        </a:xfrm>
      </p:grpSpPr>
      <p:sp>
        <p:nvSpPr>
          <p:cNvPr id="2030" name="Google Shape;2030;p239"/>
          <p:cNvSpPr/>
          <p:nvPr/>
        </p:nvSpPr>
        <p:spPr>
          <a:xfrm>
            <a:off x="0" y="0"/>
            <a:ext cx="809640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1" name="Google Shape;2031;p239"/>
          <p:cNvSpPr/>
          <p:nvPr/>
        </p:nvSpPr>
        <p:spPr>
          <a:xfrm>
            <a:off x="0" y="3429000"/>
            <a:ext cx="8096400" cy="1143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2" name="Google Shape;2032;p239"/>
          <p:cNvSpPr/>
          <p:nvPr/>
        </p:nvSpPr>
        <p:spPr>
          <a:xfrm>
            <a:off x="8096249" y="0"/>
            <a:ext cx="4095600" cy="3429000"/>
          </a:xfrm>
          <a:prstGeom prst="rect">
            <a:avLst/>
          </a:prstGeom>
          <a:solidFill>
            <a:srgbClr val="EB8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3" name="Google Shape;2033;p239"/>
          <p:cNvSpPr txBox="1">
            <a:spLocks noGrp="1"/>
          </p:cNvSpPr>
          <p:nvPr>
            <p:ph type="ctrTitle"/>
          </p:nvPr>
        </p:nvSpPr>
        <p:spPr>
          <a:xfrm>
            <a:off x="442912" y="428625"/>
            <a:ext cx="74184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4" name="Google Shape;2034;p239"/>
          <p:cNvSpPr txBox="1">
            <a:spLocks noGrp="1"/>
          </p:cNvSpPr>
          <p:nvPr>
            <p:ph type="subTitle" idx="1"/>
          </p:nvPr>
        </p:nvSpPr>
        <p:spPr>
          <a:xfrm>
            <a:off x="442915" y="374904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035" name="Google Shape;2035;p239"/>
          <p:cNvPicPr preferRelativeResize="0"/>
          <p:nvPr/>
        </p:nvPicPr>
        <p:blipFill rotWithShape="1">
          <a:blip r:embed="rId2">
            <a:alphaModFix/>
          </a:blip>
          <a:srcRect/>
          <a:stretch/>
        </p:blipFill>
        <p:spPr>
          <a:xfrm>
            <a:off x="185139" y="5330953"/>
            <a:ext cx="1636778" cy="1350835"/>
          </a:xfrm>
          <a:prstGeom prst="rect">
            <a:avLst/>
          </a:prstGeom>
          <a:noFill/>
          <a:ln>
            <a:noFill/>
          </a:ln>
        </p:spPr>
      </p:pic>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matchingName="Title Slide 1 Grey">
  <p:cSld name="Title Slide 1 Grey">
    <p:spTree>
      <p:nvGrpSpPr>
        <p:cNvPr id="1" name="Shape 2036"/>
        <p:cNvGrpSpPr/>
        <p:nvPr/>
      </p:nvGrpSpPr>
      <p:grpSpPr>
        <a:xfrm>
          <a:off x="0" y="0"/>
          <a:ext cx="0" cy="0"/>
          <a:chOff x="0" y="0"/>
          <a:chExt cx="0" cy="0"/>
        </a:xfrm>
      </p:grpSpPr>
      <p:sp>
        <p:nvSpPr>
          <p:cNvPr id="2037" name="Google Shape;2037;p240"/>
          <p:cNvSpPr/>
          <p:nvPr/>
        </p:nvSpPr>
        <p:spPr>
          <a:xfrm>
            <a:off x="0" y="0"/>
            <a:ext cx="8096400" cy="3429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8" name="Google Shape;2038;p240"/>
          <p:cNvSpPr/>
          <p:nvPr/>
        </p:nvSpPr>
        <p:spPr>
          <a:xfrm>
            <a:off x="0" y="3429000"/>
            <a:ext cx="8096400" cy="1143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9" name="Google Shape;2039;p240"/>
          <p:cNvSpPr/>
          <p:nvPr/>
        </p:nvSpPr>
        <p:spPr>
          <a:xfrm>
            <a:off x="8096249" y="0"/>
            <a:ext cx="409560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0" name="Google Shape;2040;p240"/>
          <p:cNvSpPr txBox="1">
            <a:spLocks noGrp="1"/>
          </p:cNvSpPr>
          <p:nvPr>
            <p:ph type="ctrTitle"/>
          </p:nvPr>
        </p:nvSpPr>
        <p:spPr>
          <a:xfrm>
            <a:off x="442912" y="428625"/>
            <a:ext cx="74184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1" name="Google Shape;2041;p240"/>
          <p:cNvSpPr txBox="1">
            <a:spLocks noGrp="1"/>
          </p:cNvSpPr>
          <p:nvPr>
            <p:ph type="subTitle" idx="1"/>
          </p:nvPr>
        </p:nvSpPr>
        <p:spPr>
          <a:xfrm>
            <a:off x="442915" y="374904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042" name="Google Shape;2042;p240"/>
          <p:cNvPicPr preferRelativeResize="0"/>
          <p:nvPr/>
        </p:nvPicPr>
        <p:blipFill rotWithShape="1">
          <a:blip r:embed="rId2">
            <a:alphaModFix/>
          </a:blip>
          <a:srcRect/>
          <a:stretch/>
        </p:blipFill>
        <p:spPr>
          <a:xfrm>
            <a:off x="185139" y="5330953"/>
            <a:ext cx="1636778" cy="1350835"/>
          </a:xfrm>
          <a:prstGeom prst="rect">
            <a:avLst/>
          </a:prstGeom>
          <a:noFill/>
          <a:ln>
            <a:noFill/>
          </a:ln>
        </p:spPr>
      </p:pic>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Title Slide 1 Dark Grey">
  <p:cSld name="Title Slide 1 Dark Grey">
    <p:spTree>
      <p:nvGrpSpPr>
        <p:cNvPr id="1" name="Shape 2043"/>
        <p:cNvGrpSpPr/>
        <p:nvPr/>
      </p:nvGrpSpPr>
      <p:grpSpPr>
        <a:xfrm>
          <a:off x="0" y="0"/>
          <a:ext cx="0" cy="0"/>
          <a:chOff x="0" y="0"/>
          <a:chExt cx="0" cy="0"/>
        </a:xfrm>
      </p:grpSpPr>
      <p:sp>
        <p:nvSpPr>
          <p:cNvPr id="2044" name="Google Shape;2044;p241"/>
          <p:cNvSpPr/>
          <p:nvPr/>
        </p:nvSpPr>
        <p:spPr>
          <a:xfrm>
            <a:off x="0" y="0"/>
            <a:ext cx="8096400" cy="34290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5" name="Google Shape;2045;p241"/>
          <p:cNvSpPr/>
          <p:nvPr/>
        </p:nvSpPr>
        <p:spPr>
          <a:xfrm>
            <a:off x="0" y="3429000"/>
            <a:ext cx="8096400" cy="1143000"/>
          </a:xfrm>
          <a:prstGeom prst="rect">
            <a:avLst/>
          </a:prstGeom>
          <a:solidFill>
            <a:srgbClr val="7D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6"/>
              </a:solidFill>
              <a:latin typeface="Arial"/>
              <a:ea typeface="Arial"/>
              <a:cs typeface="Arial"/>
              <a:sym typeface="Arial"/>
            </a:endParaRPr>
          </a:p>
        </p:txBody>
      </p:sp>
      <p:sp>
        <p:nvSpPr>
          <p:cNvPr id="2046" name="Google Shape;2046;p241"/>
          <p:cNvSpPr/>
          <p:nvPr/>
        </p:nvSpPr>
        <p:spPr>
          <a:xfrm>
            <a:off x="8096249" y="0"/>
            <a:ext cx="4095600" cy="3429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47" name="Google Shape;2047;p241"/>
          <p:cNvSpPr txBox="1">
            <a:spLocks noGrp="1"/>
          </p:cNvSpPr>
          <p:nvPr>
            <p:ph type="ctrTitle"/>
          </p:nvPr>
        </p:nvSpPr>
        <p:spPr>
          <a:xfrm>
            <a:off x="442912" y="428625"/>
            <a:ext cx="74184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8" name="Google Shape;2048;p241"/>
          <p:cNvSpPr txBox="1">
            <a:spLocks noGrp="1"/>
          </p:cNvSpPr>
          <p:nvPr>
            <p:ph type="subTitle" idx="1"/>
          </p:nvPr>
        </p:nvSpPr>
        <p:spPr>
          <a:xfrm>
            <a:off x="442915" y="374904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049" name="Google Shape;2049;p241"/>
          <p:cNvPicPr preferRelativeResize="0"/>
          <p:nvPr/>
        </p:nvPicPr>
        <p:blipFill rotWithShape="1">
          <a:blip r:embed="rId2">
            <a:alphaModFix/>
          </a:blip>
          <a:srcRect/>
          <a:stretch/>
        </p:blipFill>
        <p:spPr>
          <a:xfrm>
            <a:off x="185139" y="5330953"/>
            <a:ext cx="1636778" cy="1350835"/>
          </a:xfrm>
          <a:prstGeom prst="rect">
            <a:avLst/>
          </a:prstGeom>
          <a:noFill/>
          <a:ln>
            <a:noFill/>
          </a:ln>
        </p:spPr>
      </p:pic>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Title Slide All Grey">
  <p:cSld name="Title Slide All Grey">
    <p:bg>
      <p:bgPr>
        <a:solidFill>
          <a:srgbClr val="464646"/>
        </a:solidFill>
        <a:effectLst/>
      </p:bgPr>
    </p:bg>
    <p:spTree>
      <p:nvGrpSpPr>
        <p:cNvPr id="1" name="Shape 2050"/>
        <p:cNvGrpSpPr/>
        <p:nvPr/>
      </p:nvGrpSpPr>
      <p:grpSpPr>
        <a:xfrm>
          <a:off x="0" y="0"/>
          <a:ext cx="0" cy="0"/>
          <a:chOff x="0" y="0"/>
          <a:chExt cx="0" cy="0"/>
        </a:xfrm>
      </p:grpSpPr>
      <p:sp>
        <p:nvSpPr>
          <p:cNvPr id="2051" name="Google Shape;2051;p242"/>
          <p:cNvSpPr txBox="1">
            <a:spLocks noGrp="1"/>
          </p:cNvSpPr>
          <p:nvPr>
            <p:ph type="ctrTitle"/>
          </p:nvPr>
        </p:nvSpPr>
        <p:spPr>
          <a:xfrm>
            <a:off x="442912" y="428625"/>
            <a:ext cx="74184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2" name="Google Shape;2052;p242"/>
          <p:cNvSpPr txBox="1">
            <a:spLocks noGrp="1"/>
          </p:cNvSpPr>
          <p:nvPr>
            <p:ph type="subTitle" idx="1"/>
          </p:nvPr>
        </p:nvSpPr>
        <p:spPr>
          <a:xfrm>
            <a:off x="442914" y="374904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053" name="Google Shape;2053;p242"/>
          <p:cNvPicPr preferRelativeResize="0"/>
          <p:nvPr/>
        </p:nvPicPr>
        <p:blipFill rotWithShape="1">
          <a:blip r:embed="rId2">
            <a:alphaModFix/>
          </a:blip>
          <a:srcRect/>
          <a:stretch/>
        </p:blipFill>
        <p:spPr>
          <a:xfrm>
            <a:off x="185139" y="5330952"/>
            <a:ext cx="1636778" cy="1350833"/>
          </a:xfrm>
          <a:prstGeom prst="rect">
            <a:avLst/>
          </a:prstGeom>
          <a:noFill/>
          <a:ln>
            <a:noFill/>
          </a:ln>
        </p:spPr>
      </p:pic>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matchingName="Title Slide All White">
  <p:cSld name="Title Slide All White">
    <p:bg>
      <p:bgPr>
        <a:solidFill>
          <a:schemeClr val="lt1"/>
        </a:solidFill>
        <a:effectLst/>
      </p:bgPr>
    </p:bg>
    <p:spTree>
      <p:nvGrpSpPr>
        <p:cNvPr id="1" name="Shape 2054"/>
        <p:cNvGrpSpPr/>
        <p:nvPr/>
      </p:nvGrpSpPr>
      <p:grpSpPr>
        <a:xfrm>
          <a:off x="0" y="0"/>
          <a:ext cx="0" cy="0"/>
          <a:chOff x="0" y="0"/>
          <a:chExt cx="0" cy="0"/>
        </a:xfrm>
      </p:grpSpPr>
      <p:sp>
        <p:nvSpPr>
          <p:cNvPr id="2055" name="Google Shape;2055;p243"/>
          <p:cNvSpPr txBox="1">
            <a:spLocks noGrp="1"/>
          </p:cNvSpPr>
          <p:nvPr>
            <p:ph type="ctrTitle"/>
          </p:nvPr>
        </p:nvSpPr>
        <p:spPr>
          <a:xfrm>
            <a:off x="442912" y="428625"/>
            <a:ext cx="74184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1"/>
              </a:buClr>
              <a:buSzPts val="6000"/>
              <a:buFont typeface="Georgia"/>
              <a:buNone/>
              <a:defRPr sz="6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6" name="Google Shape;2056;p243"/>
          <p:cNvSpPr txBox="1">
            <a:spLocks noGrp="1"/>
          </p:cNvSpPr>
          <p:nvPr>
            <p:ph type="subTitle" idx="1"/>
          </p:nvPr>
        </p:nvSpPr>
        <p:spPr>
          <a:xfrm>
            <a:off x="442914" y="374904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b="0">
                <a:solidFill>
                  <a:schemeClr val="dk1"/>
                </a:solidFill>
              </a:defRPr>
            </a:lvl1pPr>
            <a:lvl2pPr lvl="1" algn="l" rtl="0">
              <a:lnSpc>
                <a:spcPct val="100000"/>
              </a:lnSpc>
              <a:spcBef>
                <a:spcPts val="0"/>
              </a:spcBef>
              <a:spcAft>
                <a:spcPts val="0"/>
              </a:spcAft>
              <a:buClr>
                <a:schemeClr val="dk1"/>
              </a:buClr>
              <a:buSzPts val="1600"/>
              <a:buNone/>
              <a:defRPr sz="1600"/>
            </a:lvl2pPr>
            <a:lvl3pPr lvl="2" algn="l" rtl="0">
              <a:lnSpc>
                <a:spcPct val="100000"/>
              </a:lnSpc>
              <a:spcBef>
                <a:spcPts val="0"/>
              </a:spcBef>
              <a:spcAft>
                <a:spcPts val="0"/>
              </a:spcAft>
              <a:buClr>
                <a:schemeClr val="dk1"/>
              </a:buClr>
              <a:buSzPts val="1600"/>
              <a:buNone/>
              <a:defRPr sz="1600"/>
            </a:lvl3pPr>
            <a:lvl4pPr lvl="3" algn="l" rtl="0">
              <a:lnSpc>
                <a:spcPct val="100000"/>
              </a:lnSpc>
              <a:spcBef>
                <a:spcPts val="0"/>
              </a:spcBef>
              <a:spcAft>
                <a:spcPts val="0"/>
              </a:spcAft>
              <a:buClr>
                <a:schemeClr val="dk1"/>
              </a:buClr>
              <a:buSzPts val="1600"/>
              <a:buNone/>
              <a:defRPr sz="1600"/>
            </a:lvl4pPr>
            <a:lvl5pPr lvl="4" algn="l" rtl="0">
              <a:lnSpc>
                <a:spcPct val="100000"/>
              </a:lnSpc>
              <a:spcBef>
                <a:spcPts val="0"/>
              </a:spcBef>
              <a:spcAft>
                <a:spcPts val="0"/>
              </a:spcAft>
              <a:buClr>
                <a:schemeClr val="dk1"/>
              </a:buClr>
              <a:buSzPts val="1600"/>
              <a:buNone/>
              <a:defRPr sz="1600"/>
            </a:lvl5pPr>
            <a:lvl6pPr lvl="5" algn="l" rtl="0">
              <a:lnSpc>
                <a:spcPct val="100000"/>
              </a:lnSpc>
              <a:spcBef>
                <a:spcPts val="0"/>
              </a:spcBef>
              <a:spcAft>
                <a:spcPts val="0"/>
              </a:spcAft>
              <a:buClr>
                <a:schemeClr val="dk1"/>
              </a:buClr>
              <a:buSzPts val="1600"/>
              <a:buNone/>
              <a:defRPr sz="1600"/>
            </a:lvl6pPr>
            <a:lvl7pPr lvl="6" algn="l" rtl="0">
              <a:lnSpc>
                <a:spcPct val="100000"/>
              </a:lnSpc>
              <a:spcBef>
                <a:spcPts val="0"/>
              </a:spcBef>
              <a:spcAft>
                <a:spcPts val="0"/>
              </a:spcAft>
              <a:buClr>
                <a:schemeClr val="dk1"/>
              </a:buClr>
              <a:buSzPts val="1600"/>
              <a:buNone/>
              <a:defRPr sz="1600"/>
            </a:lvl7pPr>
            <a:lvl8pPr lvl="7" algn="l" rtl="0">
              <a:lnSpc>
                <a:spcPct val="100000"/>
              </a:lnSpc>
              <a:spcBef>
                <a:spcPts val="0"/>
              </a:spcBef>
              <a:spcAft>
                <a:spcPts val="0"/>
              </a:spcAft>
              <a:buClr>
                <a:schemeClr val="dk1"/>
              </a:buClr>
              <a:buSzPts val="1600"/>
              <a:buNone/>
              <a:defRPr sz="1600"/>
            </a:lvl8pPr>
            <a:lvl9pPr lvl="8" algn="l" rtl="0">
              <a:lnSpc>
                <a:spcPct val="100000"/>
              </a:lnSpc>
              <a:spcBef>
                <a:spcPts val="0"/>
              </a:spcBef>
              <a:spcAft>
                <a:spcPts val="0"/>
              </a:spcAft>
              <a:buClr>
                <a:schemeClr val="dk1"/>
              </a:buClr>
              <a:buSzPts val="1600"/>
              <a:buNone/>
              <a:defRPr sz="1600"/>
            </a:lvl9pPr>
          </a:lstStyle>
          <a:p>
            <a:endParaRPr/>
          </a:p>
        </p:txBody>
      </p:sp>
      <p:pic>
        <p:nvPicPr>
          <p:cNvPr id="2057" name="Google Shape;2057;p243"/>
          <p:cNvPicPr preferRelativeResize="0"/>
          <p:nvPr/>
        </p:nvPicPr>
        <p:blipFill rotWithShape="1">
          <a:blip r:embed="rId2">
            <a:alphaModFix/>
          </a:blip>
          <a:srcRect/>
          <a:stretch/>
        </p:blipFill>
        <p:spPr>
          <a:xfrm>
            <a:off x="185139" y="5330953"/>
            <a:ext cx="1636778" cy="1350835"/>
          </a:xfrm>
          <a:prstGeom prst="rect">
            <a:avLst/>
          </a:prstGeom>
          <a:noFill/>
          <a:ln>
            <a:noFill/>
          </a:ln>
        </p:spPr>
      </p:pic>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spTree>
      <p:nvGrpSpPr>
        <p:cNvPr id="1" name="Shape 2058"/>
        <p:cNvGrpSpPr/>
        <p:nvPr/>
      </p:nvGrpSpPr>
      <p:grpSpPr>
        <a:xfrm>
          <a:off x="0" y="0"/>
          <a:ext cx="0" cy="0"/>
          <a:chOff x="0" y="0"/>
          <a:chExt cx="0" cy="0"/>
        </a:xfrm>
      </p:grpSpPr>
      <p:sp>
        <p:nvSpPr>
          <p:cNvPr id="2059" name="Google Shape;2059;p244"/>
          <p:cNvSpPr>
            <a:spLocks noGrp="1"/>
          </p:cNvSpPr>
          <p:nvPr>
            <p:ph type="pic" idx="2"/>
          </p:nvPr>
        </p:nvSpPr>
        <p:spPr>
          <a:xfrm>
            <a:off x="6096000" y="0"/>
            <a:ext cx="6096000" cy="45759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60" name="Google Shape;2060;p244"/>
          <p:cNvSpPr/>
          <p:nvPr/>
        </p:nvSpPr>
        <p:spPr>
          <a:xfrm>
            <a:off x="0" y="0"/>
            <a:ext cx="6096000" cy="4575900"/>
          </a:xfrm>
          <a:prstGeom prst="rect">
            <a:avLst/>
          </a:pr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1" name="Google Shape;2061;p244"/>
          <p:cNvSpPr/>
          <p:nvPr/>
        </p:nvSpPr>
        <p:spPr>
          <a:xfrm>
            <a:off x="0" y="4575812"/>
            <a:ext cx="6096000" cy="22821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2" name="Google Shape;2062;p244"/>
          <p:cNvSpPr txBox="1">
            <a:spLocks noGrp="1"/>
          </p:cNvSpPr>
          <p:nvPr>
            <p:ph type="ctrTitle"/>
          </p:nvPr>
        </p:nvSpPr>
        <p:spPr>
          <a:xfrm>
            <a:off x="442914" y="428625"/>
            <a:ext cx="5473500" cy="20670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000"/>
              <a:buFont typeface="Georgia"/>
              <a:buNone/>
              <a:defRPr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3" name="Google Shape;2063;p244"/>
          <p:cNvSpPr txBox="1">
            <a:spLocks noGrp="1"/>
          </p:cNvSpPr>
          <p:nvPr>
            <p:ph type="subTitle" idx="1"/>
          </p:nvPr>
        </p:nvSpPr>
        <p:spPr>
          <a:xfrm>
            <a:off x="442914" y="5101594"/>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pic>
        <p:nvPicPr>
          <p:cNvPr id="2064" name="Google Shape;2064;p244"/>
          <p:cNvPicPr preferRelativeResize="0"/>
          <p:nvPr/>
        </p:nvPicPr>
        <p:blipFill rotWithShape="1">
          <a:blip r:embed="rId2">
            <a:alphaModFix/>
          </a:blip>
          <a:srcRect/>
          <a:stretch/>
        </p:blipFill>
        <p:spPr>
          <a:xfrm>
            <a:off x="10337737" y="5330953"/>
            <a:ext cx="1636778" cy="1350835"/>
          </a:xfrm>
          <a:prstGeom prst="rect">
            <a:avLst/>
          </a:prstGeom>
          <a:noFill/>
          <a:ln>
            <a:noFill/>
          </a:ln>
        </p:spPr>
      </p:pic>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2065"/>
        <p:cNvGrpSpPr/>
        <p:nvPr/>
      </p:nvGrpSpPr>
      <p:grpSpPr>
        <a:xfrm>
          <a:off x="0" y="0"/>
          <a:ext cx="0" cy="0"/>
          <a:chOff x="0" y="0"/>
          <a:chExt cx="0" cy="0"/>
        </a:xfrm>
      </p:grpSpPr>
      <p:sp>
        <p:nvSpPr>
          <p:cNvPr id="2066" name="Google Shape;2066;p245"/>
          <p:cNvSpPr>
            <a:spLocks noGrp="1"/>
          </p:cNvSpPr>
          <p:nvPr>
            <p:ph type="pic" idx="2"/>
          </p:nvPr>
        </p:nvSpPr>
        <p:spPr>
          <a:xfrm>
            <a:off x="0" y="0"/>
            <a:ext cx="12192000" cy="6858000"/>
          </a:xfrm>
          <a:prstGeom prst="rect">
            <a:avLst/>
          </a:prstGeom>
          <a:solidFill>
            <a:srgbClr val="DEDEDE"/>
          </a:solidFill>
          <a:ln>
            <a:noFill/>
          </a:ln>
        </p:spPr>
        <p:txBody>
          <a:bodyPr spcFirstLastPara="1" wrap="square" lIns="0" tIns="91425" rIns="0" bIns="0" anchor="t"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67" name="Google Shape;2067;p245"/>
          <p:cNvSpPr txBox="1"/>
          <p:nvPr/>
        </p:nvSpPr>
        <p:spPr>
          <a:xfrm>
            <a:off x="412751" y="6535837"/>
            <a:ext cx="3861000" cy="122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600"/>
              <a:buFont typeface="Georgia"/>
              <a:buNone/>
            </a:pPr>
            <a:r>
              <a:rPr lang="en-GB" sz="1000" b="0" i="0" u="none" strike="noStrike" cap="none">
                <a:solidFill>
                  <a:schemeClr val="lt1"/>
                </a:solidFill>
                <a:latin typeface="Georgia"/>
                <a:ea typeface="Georgia"/>
                <a:cs typeface="Georgia"/>
                <a:sym typeface="Georgia"/>
              </a:rPr>
              <a:t>PwC</a:t>
            </a:r>
            <a:endParaRPr sz="1000" b="0" i="0" u="none" strike="noStrike" cap="none">
              <a:solidFill>
                <a:schemeClr val="lt1"/>
              </a:solidFill>
              <a:latin typeface="Georgia"/>
              <a:ea typeface="Georgia"/>
              <a:cs typeface="Georgia"/>
              <a:sym typeface="Georgia"/>
            </a:endParaRPr>
          </a:p>
        </p:txBody>
      </p:sp>
      <p:sp>
        <p:nvSpPr>
          <p:cNvPr id="2068" name="Google Shape;2068;p245"/>
          <p:cNvSpPr/>
          <p:nvPr/>
        </p:nvSpPr>
        <p:spPr>
          <a:xfrm>
            <a:off x="9138050" y="0"/>
            <a:ext cx="288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069" name="Google Shape;2069;p245"/>
          <p:cNvSpPr/>
          <p:nvPr/>
        </p:nvSpPr>
        <p:spPr>
          <a:xfrm rot="-5400000">
            <a:off x="5951999" y="-2687891"/>
            <a:ext cx="288000" cy="1219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070" name="Google Shape;2070;p245"/>
          <p:cNvSpPr/>
          <p:nvPr/>
        </p:nvSpPr>
        <p:spPr>
          <a:xfrm rot="-5400000">
            <a:off x="5952000" y="-777774"/>
            <a:ext cx="288000" cy="1219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a:solidFill>
                <a:schemeClr val="lt1"/>
              </a:solidFill>
              <a:latin typeface="Arial"/>
              <a:ea typeface="Arial"/>
              <a:cs typeface="Arial"/>
              <a:sym typeface="Arial"/>
            </a:endParaRPr>
          </a:p>
        </p:txBody>
      </p:sp>
      <p:sp>
        <p:nvSpPr>
          <p:cNvPr id="2071" name="Google Shape;2071;p245"/>
          <p:cNvSpPr/>
          <p:nvPr/>
        </p:nvSpPr>
        <p:spPr>
          <a:xfrm>
            <a:off x="1586" y="3497825"/>
            <a:ext cx="9136468" cy="1676399"/>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2" name="Google Shape;2072;p245"/>
          <p:cNvSpPr/>
          <p:nvPr/>
        </p:nvSpPr>
        <p:spPr>
          <a:xfrm>
            <a:off x="9438192" y="5462226"/>
            <a:ext cx="2766040" cy="1395772"/>
          </a:xfrm>
          <a:custGeom>
            <a:avLst/>
            <a:gdLst/>
            <a:ahLst/>
            <a:cxnLst/>
            <a:rect l="l" t="t" r="r" b="b"/>
            <a:pathLst>
              <a:path w="7908" h="1632" extrusionOk="0">
                <a:moveTo>
                  <a:pt x="0" y="0"/>
                </a:moveTo>
                <a:lnTo>
                  <a:pt x="0" y="0"/>
                </a:lnTo>
                <a:lnTo>
                  <a:pt x="7908" y="0"/>
                </a:lnTo>
                <a:lnTo>
                  <a:pt x="7908" y="1632"/>
                </a:lnTo>
                <a:lnTo>
                  <a:pt x="0" y="1632"/>
                </a:lnTo>
                <a:lnTo>
                  <a:pt x="0"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3" name="Google Shape;2073;p245"/>
          <p:cNvSpPr txBox="1"/>
          <p:nvPr/>
        </p:nvSpPr>
        <p:spPr>
          <a:xfrm>
            <a:off x="8934451" y="6535837"/>
            <a:ext cx="2844900" cy="122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600"/>
              <a:buFont typeface="Arial"/>
              <a:buNone/>
            </a:pPr>
            <a:fld id="{00000000-1234-1234-1234-123412341234}" type="slidenum">
              <a:rPr lang="en-GB" sz="1000" b="0" i="0" u="none" strike="noStrike" cap="none">
                <a:solidFill>
                  <a:schemeClr val="lt1"/>
                </a:solidFill>
                <a:latin typeface="Georgia"/>
                <a:ea typeface="Georgia"/>
                <a:cs typeface="Georgia"/>
                <a:sym typeface="Georgia"/>
              </a:rPr>
              <a:t>‹#›</a:t>
            </a:fld>
            <a:endParaRPr sz="1000" b="0" i="0" u="none" strike="noStrike" cap="none">
              <a:solidFill>
                <a:schemeClr val="lt1"/>
              </a:solidFill>
              <a:latin typeface="Georgia"/>
              <a:ea typeface="Georgia"/>
              <a:cs typeface="Georgia"/>
              <a:sym typeface="Georgia"/>
            </a:endParaRPr>
          </a:p>
        </p:txBody>
      </p:sp>
      <p:sp>
        <p:nvSpPr>
          <p:cNvPr id="2074" name="Google Shape;2074;p245"/>
          <p:cNvSpPr txBox="1"/>
          <p:nvPr/>
        </p:nvSpPr>
        <p:spPr>
          <a:xfrm>
            <a:off x="283634" y="3916925"/>
            <a:ext cx="8608500" cy="838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GB" sz="4800">
                <a:solidFill>
                  <a:srgbClr val="FFFFFF"/>
                </a:solidFill>
                <a:latin typeface="Georgia"/>
                <a:ea typeface="Georgia"/>
                <a:cs typeface="Georgia"/>
                <a:sym typeface="Georgia"/>
              </a:rPr>
              <a:t>[Presentation Title]</a:t>
            </a:r>
            <a:endParaRPr sz="4800">
              <a:solidFill>
                <a:srgbClr val="000000"/>
              </a:solidFill>
              <a:latin typeface="Georgia"/>
              <a:ea typeface="Georgia"/>
              <a:cs typeface="Georgia"/>
              <a:sym typeface="Georgia"/>
            </a:endParaRPr>
          </a:p>
        </p:txBody>
      </p:sp>
      <p:sp>
        <p:nvSpPr>
          <p:cNvPr id="2075" name="Google Shape;2075;p245"/>
          <p:cNvSpPr txBox="1"/>
          <p:nvPr/>
        </p:nvSpPr>
        <p:spPr>
          <a:xfrm>
            <a:off x="9737604" y="5174225"/>
            <a:ext cx="2285400" cy="163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0000" i="1">
                <a:solidFill>
                  <a:schemeClr val="lt1"/>
                </a:solidFill>
                <a:latin typeface="Georgia"/>
                <a:ea typeface="Georgia"/>
                <a:cs typeface="Georgia"/>
                <a:sym typeface="Georgia"/>
              </a:rPr>
              <a:t>#</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140"/>
        <p:cNvGrpSpPr/>
        <p:nvPr/>
      </p:nvGrpSpPr>
      <p:grpSpPr>
        <a:xfrm>
          <a:off x="0" y="0"/>
          <a:ext cx="0" cy="0"/>
          <a:chOff x="0" y="0"/>
          <a:chExt cx="0" cy="0"/>
        </a:xfrm>
      </p:grpSpPr>
      <p:grpSp>
        <p:nvGrpSpPr>
          <p:cNvPr id="141" name="Google Shape;141;p25"/>
          <p:cNvGrpSpPr/>
          <p:nvPr/>
        </p:nvGrpSpPr>
        <p:grpSpPr>
          <a:xfrm>
            <a:off x="0" y="0"/>
            <a:ext cx="12192000" cy="6858000"/>
            <a:chOff x="0" y="0"/>
            <a:chExt cx="12192000" cy="6858000"/>
          </a:xfrm>
        </p:grpSpPr>
        <p:sp>
          <p:nvSpPr>
            <p:cNvPr id="142" name="Google Shape;142;p25"/>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43" name="Google Shape;143;p25"/>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144" name="Google Shape;144;p25"/>
          <p:cNvSpPr txBox="1">
            <a:spLocks noGrp="1"/>
          </p:cNvSpPr>
          <p:nvPr>
            <p:ph type="subTitle" idx="1"/>
          </p:nvPr>
        </p:nvSpPr>
        <p:spPr>
          <a:xfrm>
            <a:off x="442913" y="3713607"/>
            <a:ext cx="5473800" cy="5943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5" name="Google Shape;145;p25"/>
          <p:cNvSpPr txBox="1">
            <a:spLocks noGrp="1"/>
          </p:cNvSpPr>
          <p:nvPr>
            <p:ph type="ctrTitle"/>
          </p:nvPr>
        </p:nvSpPr>
        <p:spPr>
          <a:xfrm>
            <a:off x="442912" y="428623"/>
            <a:ext cx="7418400" cy="2011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500"/>
              <a:buFont typeface="Georgia"/>
              <a:buNone/>
              <a:defRPr sz="45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matchingName="Title Slide Lines 2">
  <p:cSld name="Title Slide Lines 2">
    <p:bg>
      <p:bgPr>
        <a:solidFill>
          <a:srgbClr val="DEDEDE"/>
        </a:solidFill>
        <a:effectLst/>
      </p:bgPr>
    </p:bg>
    <p:spTree>
      <p:nvGrpSpPr>
        <p:cNvPr id="1" name="Shape 2076"/>
        <p:cNvGrpSpPr/>
        <p:nvPr/>
      </p:nvGrpSpPr>
      <p:grpSpPr>
        <a:xfrm>
          <a:off x="0" y="0"/>
          <a:ext cx="0" cy="0"/>
          <a:chOff x="0" y="0"/>
          <a:chExt cx="0" cy="0"/>
        </a:xfrm>
      </p:grpSpPr>
      <p:sp>
        <p:nvSpPr>
          <p:cNvPr id="2077" name="Google Shape;2077;p246"/>
          <p:cNvSpPr>
            <a:spLocks noGrp="1"/>
          </p:cNvSpPr>
          <p:nvPr>
            <p:ph type="pic" idx="2"/>
          </p:nvPr>
        </p:nvSpPr>
        <p:spPr>
          <a:xfrm>
            <a:off x="0" y="0"/>
            <a:ext cx="12192000" cy="6858000"/>
          </a:xfrm>
          <a:prstGeom prst="rect">
            <a:avLst/>
          </a:prstGeom>
          <a:solidFill>
            <a:srgbClr val="DEDEDE"/>
          </a:solidFill>
          <a:ln>
            <a:noFill/>
          </a:ln>
        </p:spPr>
        <p:txBody>
          <a:bodyPr spcFirstLastPara="1" wrap="square" lIns="0" tIns="91425" rIns="0" bIns="0" anchor="t"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078" name="Google Shape;2078;p246"/>
          <p:cNvGrpSpPr/>
          <p:nvPr/>
        </p:nvGrpSpPr>
        <p:grpSpPr>
          <a:xfrm>
            <a:off x="0" y="0"/>
            <a:ext cx="12192000" cy="6858000"/>
            <a:chOff x="0" y="0"/>
            <a:chExt cx="12192000" cy="6858000"/>
          </a:xfrm>
        </p:grpSpPr>
        <p:sp>
          <p:nvSpPr>
            <p:cNvPr id="2079" name="Google Shape;2079;p246"/>
            <p:cNvSpPr/>
            <p:nvPr/>
          </p:nvSpPr>
          <p:spPr>
            <a:xfrm>
              <a:off x="0" y="0"/>
              <a:ext cx="12192000" cy="6858000"/>
            </a:xfrm>
            <a:custGeom>
              <a:avLst/>
              <a:gdLst/>
              <a:ahLst/>
              <a:cxnLst/>
              <a:rect l="l" t="t" r="r" b="b"/>
              <a:pathLst>
                <a:path w="12192000" h="6858000" extrusionOk="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80" name="Google Shape;2080;p246"/>
            <p:cNvPicPr preferRelativeResize="0"/>
            <p:nvPr/>
          </p:nvPicPr>
          <p:blipFill rotWithShape="1">
            <a:blip r:embed="rId2">
              <a:alphaModFix/>
            </a:blip>
            <a:srcRect/>
            <a:stretch/>
          </p:blipFill>
          <p:spPr>
            <a:xfrm>
              <a:off x="185139" y="5330952"/>
              <a:ext cx="1636775" cy="1351186"/>
            </a:xfrm>
            <a:prstGeom prst="rect">
              <a:avLst/>
            </a:prstGeom>
            <a:noFill/>
            <a:ln>
              <a:noFill/>
            </a:ln>
          </p:spPr>
        </p:pic>
      </p:grpSp>
      <p:sp>
        <p:nvSpPr>
          <p:cNvPr id="2081" name="Google Shape;2081;p246"/>
          <p:cNvSpPr txBox="1">
            <a:spLocks noGrp="1"/>
          </p:cNvSpPr>
          <p:nvPr>
            <p:ph type="subTitle" idx="1"/>
          </p:nvPr>
        </p:nvSpPr>
        <p:spPr>
          <a:xfrm>
            <a:off x="442914" y="3713608"/>
            <a:ext cx="5473500" cy="5943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1"/>
              </a:buClr>
              <a:buSzPts val="1600"/>
              <a:buNone/>
              <a:defRPr sz="1600" b="0">
                <a:solidFill>
                  <a:schemeClr val="dk1"/>
                </a:solidFill>
              </a:defRPr>
            </a:lvl1pPr>
            <a:lvl2pPr lvl="1" algn="l" rtl="0">
              <a:lnSpc>
                <a:spcPct val="100000"/>
              </a:lnSpc>
              <a:spcBef>
                <a:spcPts val="0"/>
              </a:spcBef>
              <a:spcAft>
                <a:spcPts val="0"/>
              </a:spcAft>
              <a:buClr>
                <a:schemeClr val="dk1"/>
              </a:buClr>
              <a:buSzPts val="1600"/>
              <a:buNone/>
              <a:defRPr sz="1600"/>
            </a:lvl2pPr>
            <a:lvl3pPr lvl="2" algn="l" rtl="0">
              <a:lnSpc>
                <a:spcPct val="100000"/>
              </a:lnSpc>
              <a:spcBef>
                <a:spcPts val="0"/>
              </a:spcBef>
              <a:spcAft>
                <a:spcPts val="0"/>
              </a:spcAft>
              <a:buClr>
                <a:schemeClr val="dk1"/>
              </a:buClr>
              <a:buSzPts val="1600"/>
              <a:buNone/>
              <a:defRPr sz="1600"/>
            </a:lvl3pPr>
            <a:lvl4pPr lvl="3" algn="l" rtl="0">
              <a:lnSpc>
                <a:spcPct val="100000"/>
              </a:lnSpc>
              <a:spcBef>
                <a:spcPts val="0"/>
              </a:spcBef>
              <a:spcAft>
                <a:spcPts val="0"/>
              </a:spcAft>
              <a:buClr>
                <a:schemeClr val="dk1"/>
              </a:buClr>
              <a:buSzPts val="1600"/>
              <a:buNone/>
              <a:defRPr sz="1600"/>
            </a:lvl4pPr>
            <a:lvl5pPr lvl="4" algn="l" rtl="0">
              <a:lnSpc>
                <a:spcPct val="100000"/>
              </a:lnSpc>
              <a:spcBef>
                <a:spcPts val="0"/>
              </a:spcBef>
              <a:spcAft>
                <a:spcPts val="0"/>
              </a:spcAft>
              <a:buClr>
                <a:schemeClr val="dk1"/>
              </a:buClr>
              <a:buSzPts val="1600"/>
              <a:buNone/>
              <a:defRPr sz="1600"/>
            </a:lvl5pPr>
            <a:lvl6pPr lvl="5" algn="l" rtl="0">
              <a:lnSpc>
                <a:spcPct val="100000"/>
              </a:lnSpc>
              <a:spcBef>
                <a:spcPts val="0"/>
              </a:spcBef>
              <a:spcAft>
                <a:spcPts val="0"/>
              </a:spcAft>
              <a:buClr>
                <a:schemeClr val="dk1"/>
              </a:buClr>
              <a:buSzPts val="1600"/>
              <a:buNone/>
              <a:defRPr sz="1600"/>
            </a:lvl6pPr>
            <a:lvl7pPr lvl="6" algn="l" rtl="0">
              <a:lnSpc>
                <a:spcPct val="100000"/>
              </a:lnSpc>
              <a:spcBef>
                <a:spcPts val="0"/>
              </a:spcBef>
              <a:spcAft>
                <a:spcPts val="0"/>
              </a:spcAft>
              <a:buClr>
                <a:schemeClr val="dk1"/>
              </a:buClr>
              <a:buSzPts val="1600"/>
              <a:buNone/>
              <a:defRPr sz="1600"/>
            </a:lvl7pPr>
            <a:lvl8pPr lvl="7" algn="l" rtl="0">
              <a:lnSpc>
                <a:spcPct val="100000"/>
              </a:lnSpc>
              <a:spcBef>
                <a:spcPts val="0"/>
              </a:spcBef>
              <a:spcAft>
                <a:spcPts val="0"/>
              </a:spcAft>
              <a:buClr>
                <a:schemeClr val="dk1"/>
              </a:buClr>
              <a:buSzPts val="1600"/>
              <a:buNone/>
              <a:defRPr sz="1600"/>
            </a:lvl8pPr>
            <a:lvl9pPr lvl="8" algn="l" rtl="0">
              <a:lnSpc>
                <a:spcPct val="100000"/>
              </a:lnSpc>
              <a:spcBef>
                <a:spcPts val="0"/>
              </a:spcBef>
              <a:spcAft>
                <a:spcPts val="0"/>
              </a:spcAft>
              <a:buClr>
                <a:schemeClr val="dk1"/>
              </a:buClr>
              <a:buSzPts val="1600"/>
              <a:buNone/>
              <a:defRPr sz="1600"/>
            </a:lvl9pPr>
          </a:lstStyle>
          <a:p>
            <a:endParaRPr/>
          </a:p>
        </p:txBody>
      </p:sp>
      <p:sp>
        <p:nvSpPr>
          <p:cNvPr id="2082" name="Google Shape;2082;p246"/>
          <p:cNvSpPr txBox="1">
            <a:spLocks noGrp="1"/>
          </p:cNvSpPr>
          <p:nvPr>
            <p:ph type="ctrTitle"/>
          </p:nvPr>
        </p:nvSpPr>
        <p:spPr>
          <a:xfrm>
            <a:off x="442913" y="428625"/>
            <a:ext cx="7418400" cy="1884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1"/>
              </a:buClr>
              <a:buSzPts val="4500"/>
              <a:buFont typeface="Georgia"/>
              <a:buNone/>
              <a:defRPr sz="4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2083"/>
        <p:cNvGrpSpPr/>
        <p:nvPr/>
      </p:nvGrpSpPr>
      <p:grpSpPr>
        <a:xfrm>
          <a:off x="0" y="0"/>
          <a:ext cx="0" cy="0"/>
          <a:chOff x="0" y="0"/>
          <a:chExt cx="0" cy="0"/>
        </a:xfrm>
      </p:grpSpPr>
      <p:sp>
        <p:nvSpPr>
          <p:cNvPr id="2084" name="Google Shape;2084;p247"/>
          <p:cNvSpPr>
            <a:spLocks noGrp="1"/>
          </p:cNvSpPr>
          <p:nvPr>
            <p:ph type="pic" idx="2"/>
          </p:nvPr>
        </p:nvSpPr>
        <p:spPr>
          <a:xfrm>
            <a:off x="9450000" y="0"/>
            <a:ext cx="2742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085" name="Google Shape;2085;p247"/>
          <p:cNvGrpSpPr/>
          <p:nvPr/>
        </p:nvGrpSpPr>
        <p:grpSpPr>
          <a:xfrm>
            <a:off x="0" y="0"/>
            <a:ext cx="12192000" cy="6858000"/>
            <a:chOff x="0" y="0"/>
            <a:chExt cx="12192000" cy="6858000"/>
          </a:xfrm>
        </p:grpSpPr>
        <p:sp>
          <p:nvSpPr>
            <p:cNvPr id="2086" name="Google Shape;2086;p247"/>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87" name="Google Shape;2087;p24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2088" name="Google Shape;2088;p247"/>
          <p:cNvSpPr txBox="1">
            <a:spLocks noGrp="1"/>
          </p:cNvSpPr>
          <p:nvPr>
            <p:ph type="ctrTitle"/>
          </p:nvPr>
        </p:nvSpPr>
        <p:spPr>
          <a:xfrm>
            <a:off x="442912" y="428626"/>
            <a:ext cx="7418400" cy="2771700"/>
          </a:xfrm>
          <a:prstGeom prst="rect">
            <a:avLst/>
          </a:prstGeom>
          <a:noFill/>
          <a:ln>
            <a:noFill/>
          </a:ln>
        </p:spPr>
        <p:txBody>
          <a:bodyPr spcFirstLastPara="1" wrap="square" lIns="0" tIns="0" rIns="0" bIns="0" anchor="b" anchorCtr="0">
            <a:noAutofit/>
          </a:bodyPr>
          <a:lstStyle>
            <a:lvl1pPr lvl="0" algn="l" rtl="0">
              <a:lnSpc>
                <a:spcPct val="86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9" name="Google Shape;2089;p247"/>
          <p:cNvSpPr txBox="1">
            <a:spLocks noGrp="1"/>
          </p:cNvSpPr>
          <p:nvPr>
            <p:ph type="subTitle" idx="1"/>
          </p:nvPr>
        </p:nvSpPr>
        <p:spPr>
          <a:xfrm>
            <a:off x="442914" y="339471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2090"/>
        <p:cNvGrpSpPr/>
        <p:nvPr/>
      </p:nvGrpSpPr>
      <p:grpSpPr>
        <a:xfrm>
          <a:off x="0" y="0"/>
          <a:ext cx="0" cy="0"/>
          <a:chOff x="0" y="0"/>
          <a:chExt cx="0" cy="0"/>
        </a:xfrm>
      </p:grpSpPr>
      <p:sp>
        <p:nvSpPr>
          <p:cNvPr id="2091" name="Google Shape;2091;p248"/>
          <p:cNvSpPr>
            <a:spLocks noGrp="1"/>
          </p:cNvSpPr>
          <p:nvPr>
            <p:ph type="pic" idx="2"/>
          </p:nvPr>
        </p:nvSpPr>
        <p:spPr>
          <a:xfrm>
            <a:off x="9450000" y="0"/>
            <a:ext cx="2742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092" name="Google Shape;2092;p248"/>
          <p:cNvGrpSpPr/>
          <p:nvPr/>
        </p:nvGrpSpPr>
        <p:grpSpPr>
          <a:xfrm>
            <a:off x="0" y="0"/>
            <a:ext cx="12192000" cy="6858000"/>
            <a:chOff x="0" y="0"/>
            <a:chExt cx="12192000" cy="6858000"/>
          </a:xfrm>
        </p:grpSpPr>
        <p:sp>
          <p:nvSpPr>
            <p:cNvPr id="2093" name="Google Shape;2093;p248"/>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94" name="Google Shape;2094;p24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2095" name="Google Shape;2095;p248"/>
          <p:cNvSpPr txBox="1">
            <a:spLocks noGrp="1"/>
          </p:cNvSpPr>
          <p:nvPr>
            <p:ph type="ctrTitle"/>
          </p:nvPr>
        </p:nvSpPr>
        <p:spPr>
          <a:xfrm>
            <a:off x="442912" y="428626"/>
            <a:ext cx="7418400" cy="27717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6000"/>
              <a:buFont typeface="Georgia"/>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6" name="Google Shape;2096;p248"/>
          <p:cNvSpPr txBox="1">
            <a:spLocks noGrp="1"/>
          </p:cNvSpPr>
          <p:nvPr>
            <p:ph type="subTitle" idx="1"/>
          </p:nvPr>
        </p:nvSpPr>
        <p:spPr>
          <a:xfrm>
            <a:off x="442914" y="3394710"/>
            <a:ext cx="54735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2097"/>
        <p:cNvGrpSpPr/>
        <p:nvPr/>
      </p:nvGrpSpPr>
      <p:grpSpPr>
        <a:xfrm>
          <a:off x="0" y="0"/>
          <a:ext cx="0" cy="0"/>
          <a:chOff x="0" y="0"/>
          <a:chExt cx="0" cy="0"/>
        </a:xfrm>
      </p:grpSpPr>
      <p:sp>
        <p:nvSpPr>
          <p:cNvPr id="2098" name="Google Shape;2098;p249"/>
          <p:cNvSpPr>
            <a:spLocks noGrp="1"/>
          </p:cNvSpPr>
          <p:nvPr>
            <p:ph type="pic" idx="2"/>
          </p:nvPr>
        </p:nvSpPr>
        <p:spPr>
          <a:xfrm>
            <a:off x="5103159" y="-1"/>
            <a:ext cx="7089000" cy="6858000"/>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099" name="Google Shape;2099;p249"/>
          <p:cNvGrpSpPr/>
          <p:nvPr/>
        </p:nvGrpSpPr>
        <p:grpSpPr>
          <a:xfrm>
            <a:off x="0" y="1"/>
            <a:ext cx="8914102" cy="6858001"/>
            <a:chOff x="0" y="0"/>
            <a:chExt cx="8914102" cy="6858001"/>
          </a:xfrm>
        </p:grpSpPr>
        <p:sp>
          <p:nvSpPr>
            <p:cNvPr id="2100" name="Google Shape;2100;p24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01" name="Google Shape;2101;p24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2102" name="Google Shape;2102;p249"/>
          <p:cNvSpPr txBox="1">
            <a:spLocks noGrp="1"/>
          </p:cNvSpPr>
          <p:nvPr>
            <p:ph type="ctrTitle"/>
          </p:nvPr>
        </p:nvSpPr>
        <p:spPr>
          <a:xfrm>
            <a:off x="442914" y="1003611"/>
            <a:ext cx="5258400" cy="2425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000"/>
              <a:buFont typeface="Georgia"/>
              <a:buNone/>
              <a:defRPr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03" name="Google Shape;2103;p249"/>
          <p:cNvSpPr txBox="1">
            <a:spLocks noGrp="1"/>
          </p:cNvSpPr>
          <p:nvPr>
            <p:ph type="subTitle" idx="1"/>
          </p:nvPr>
        </p:nvSpPr>
        <p:spPr>
          <a:xfrm>
            <a:off x="442915" y="3749040"/>
            <a:ext cx="52584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Title Slide Logo Shape Red">
  <p:cSld name="Title Slide Logo Shape Red">
    <p:spTree>
      <p:nvGrpSpPr>
        <p:cNvPr id="1" name="Shape 2104"/>
        <p:cNvGrpSpPr/>
        <p:nvPr/>
      </p:nvGrpSpPr>
      <p:grpSpPr>
        <a:xfrm>
          <a:off x="0" y="0"/>
          <a:ext cx="0" cy="0"/>
          <a:chOff x="0" y="0"/>
          <a:chExt cx="0" cy="0"/>
        </a:xfrm>
      </p:grpSpPr>
      <p:sp>
        <p:nvSpPr>
          <p:cNvPr id="2105" name="Google Shape;2105;p250"/>
          <p:cNvSpPr>
            <a:spLocks noGrp="1"/>
          </p:cNvSpPr>
          <p:nvPr>
            <p:ph type="pic" idx="2"/>
          </p:nvPr>
        </p:nvSpPr>
        <p:spPr>
          <a:xfrm>
            <a:off x="5103158" y="1"/>
            <a:ext cx="7089000" cy="6858000"/>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106" name="Google Shape;2106;p250"/>
          <p:cNvGrpSpPr/>
          <p:nvPr/>
        </p:nvGrpSpPr>
        <p:grpSpPr>
          <a:xfrm>
            <a:off x="0" y="1"/>
            <a:ext cx="8914102" cy="6858001"/>
            <a:chOff x="0" y="0"/>
            <a:chExt cx="8914102" cy="6858001"/>
          </a:xfrm>
        </p:grpSpPr>
        <p:sp>
          <p:nvSpPr>
            <p:cNvPr id="2107" name="Google Shape;2107;p250"/>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08" name="Google Shape;2108;p250"/>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2109" name="Google Shape;2109;p250"/>
          <p:cNvSpPr txBox="1">
            <a:spLocks noGrp="1"/>
          </p:cNvSpPr>
          <p:nvPr>
            <p:ph type="ctrTitle"/>
          </p:nvPr>
        </p:nvSpPr>
        <p:spPr>
          <a:xfrm>
            <a:off x="442914" y="1003611"/>
            <a:ext cx="5258400" cy="2425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000"/>
              <a:buFont typeface="Georgia"/>
              <a:buNone/>
              <a:defRPr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0" name="Google Shape;2110;p250"/>
          <p:cNvSpPr txBox="1">
            <a:spLocks noGrp="1"/>
          </p:cNvSpPr>
          <p:nvPr>
            <p:ph type="subTitle" idx="1"/>
          </p:nvPr>
        </p:nvSpPr>
        <p:spPr>
          <a:xfrm>
            <a:off x="442915" y="3749040"/>
            <a:ext cx="52584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2111"/>
        <p:cNvGrpSpPr/>
        <p:nvPr/>
      </p:nvGrpSpPr>
      <p:grpSpPr>
        <a:xfrm>
          <a:off x="0" y="0"/>
          <a:ext cx="0" cy="0"/>
          <a:chOff x="0" y="0"/>
          <a:chExt cx="0" cy="0"/>
        </a:xfrm>
      </p:grpSpPr>
      <p:sp>
        <p:nvSpPr>
          <p:cNvPr id="2112" name="Google Shape;2112;p251"/>
          <p:cNvSpPr>
            <a:spLocks noGrp="1"/>
          </p:cNvSpPr>
          <p:nvPr>
            <p:ph type="pic" idx="2"/>
          </p:nvPr>
        </p:nvSpPr>
        <p:spPr>
          <a:xfrm>
            <a:off x="5103158" y="0"/>
            <a:ext cx="7089000" cy="6858000"/>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113" name="Google Shape;2113;p251"/>
          <p:cNvGrpSpPr/>
          <p:nvPr/>
        </p:nvGrpSpPr>
        <p:grpSpPr>
          <a:xfrm>
            <a:off x="0" y="1"/>
            <a:ext cx="8914102" cy="6858001"/>
            <a:chOff x="0" y="0"/>
            <a:chExt cx="8914102" cy="6858001"/>
          </a:xfrm>
        </p:grpSpPr>
        <p:sp>
          <p:nvSpPr>
            <p:cNvPr id="2114" name="Google Shape;2114;p251"/>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15" name="Google Shape;2115;p251"/>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2116" name="Google Shape;2116;p251"/>
          <p:cNvSpPr txBox="1">
            <a:spLocks noGrp="1"/>
          </p:cNvSpPr>
          <p:nvPr>
            <p:ph type="ctrTitle"/>
          </p:nvPr>
        </p:nvSpPr>
        <p:spPr>
          <a:xfrm>
            <a:off x="442914" y="1009185"/>
            <a:ext cx="5258400" cy="2419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000"/>
              <a:buFont typeface="Georgia"/>
              <a:buNone/>
              <a:defRPr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7" name="Google Shape;2117;p251"/>
          <p:cNvSpPr txBox="1">
            <a:spLocks noGrp="1"/>
          </p:cNvSpPr>
          <p:nvPr>
            <p:ph type="subTitle" idx="1"/>
          </p:nvPr>
        </p:nvSpPr>
        <p:spPr>
          <a:xfrm>
            <a:off x="442915" y="3749040"/>
            <a:ext cx="52584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2118"/>
        <p:cNvGrpSpPr/>
        <p:nvPr/>
      </p:nvGrpSpPr>
      <p:grpSpPr>
        <a:xfrm>
          <a:off x="0" y="0"/>
          <a:ext cx="0" cy="0"/>
          <a:chOff x="0" y="0"/>
          <a:chExt cx="0" cy="0"/>
        </a:xfrm>
      </p:grpSpPr>
      <p:sp>
        <p:nvSpPr>
          <p:cNvPr id="2119" name="Google Shape;2119;p252"/>
          <p:cNvSpPr>
            <a:spLocks noGrp="1"/>
          </p:cNvSpPr>
          <p:nvPr>
            <p:ph type="pic" idx="2"/>
          </p:nvPr>
        </p:nvSpPr>
        <p:spPr>
          <a:xfrm>
            <a:off x="5103159" y="0"/>
            <a:ext cx="7089000" cy="6858000"/>
          </a:xfrm>
          <a:prstGeom prst="rect">
            <a:avLst/>
          </a:prstGeom>
          <a:solidFill>
            <a:srgbClr val="DEDEDE"/>
          </a:solidFill>
          <a:ln>
            <a:noFill/>
          </a:ln>
        </p:spPr>
        <p:txBody>
          <a:bodyPr spcFirstLastPara="1" wrap="square" lIns="0" tIns="0" rIns="1371600" bIns="0" anchor="ctr"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grpSp>
        <p:nvGrpSpPr>
          <p:cNvPr id="2120" name="Google Shape;2120;p252"/>
          <p:cNvGrpSpPr/>
          <p:nvPr/>
        </p:nvGrpSpPr>
        <p:grpSpPr>
          <a:xfrm>
            <a:off x="0" y="1"/>
            <a:ext cx="8914102" cy="6858001"/>
            <a:chOff x="0" y="0"/>
            <a:chExt cx="8914102" cy="6858001"/>
          </a:xfrm>
        </p:grpSpPr>
        <p:sp>
          <p:nvSpPr>
            <p:cNvPr id="2121" name="Google Shape;2121;p252"/>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22" name="Google Shape;2122;p252"/>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2123" name="Google Shape;2123;p252"/>
          <p:cNvSpPr txBox="1">
            <a:spLocks noGrp="1"/>
          </p:cNvSpPr>
          <p:nvPr>
            <p:ph type="ctrTitle"/>
          </p:nvPr>
        </p:nvSpPr>
        <p:spPr>
          <a:xfrm>
            <a:off x="442914" y="1009185"/>
            <a:ext cx="5258400" cy="2419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000"/>
              <a:buFont typeface="Georgia"/>
              <a:buNone/>
              <a:defRPr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4" name="Google Shape;2124;p252"/>
          <p:cNvSpPr txBox="1">
            <a:spLocks noGrp="1"/>
          </p:cNvSpPr>
          <p:nvPr>
            <p:ph type="subTitle" idx="1"/>
          </p:nvPr>
        </p:nvSpPr>
        <p:spPr>
          <a:xfrm>
            <a:off x="442915" y="3749040"/>
            <a:ext cx="52584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1600"/>
              <a:buNone/>
              <a:defRPr sz="1600" b="0">
                <a:solidFill>
                  <a:schemeClr val="lt1"/>
                </a:solidFill>
              </a:defRPr>
            </a:lvl1pPr>
            <a:lvl2pPr lvl="1" algn="l" rtl="0">
              <a:lnSpc>
                <a:spcPct val="100000"/>
              </a:lnSpc>
              <a:spcBef>
                <a:spcPts val="0"/>
              </a:spcBef>
              <a:spcAft>
                <a:spcPts val="0"/>
              </a:spcAft>
              <a:buClr>
                <a:schemeClr val="lt1"/>
              </a:buClr>
              <a:buSzPts val="1600"/>
              <a:buNone/>
              <a:defRPr sz="1600">
                <a:solidFill>
                  <a:schemeClr val="lt1"/>
                </a:solidFill>
              </a:defRPr>
            </a:lvl2pPr>
            <a:lvl3pPr lvl="2" algn="l" rtl="0">
              <a:lnSpc>
                <a:spcPct val="100000"/>
              </a:lnSpc>
              <a:spcBef>
                <a:spcPts val="0"/>
              </a:spcBef>
              <a:spcAft>
                <a:spcPts val="0"/>
              </a:spcAft>
              <a:buClr>
                <a:schemeClr val="lt1"/>
              </a:buClr>
              <a:buSzPts val="1600"/>
              <a:buNone/>
              <a:defRPr sz="1600">
                <a:solidFill>
                  <a:schemeClr val="lt1"/>
                </a:solidFill>
              </a:defRPr>
            </a:lvl3pPr>
            <a:lvl4pPr lvl="3" algn="l" rtl="0">
              <a:lnSpc>
                <a:spcPct val="100000"/>
              </a:lnSpc>
              <a:spcBef>
                <a:spcPts val="0"/>
              </a:spcBef>
              <a:spcAft>
                <a:spcPts val="0"/>
              </a:spcAft>
              <a:buClr>
                <a:schemeClr val="lt1"/>
              </a:buClr>
              <a:buSzPts val="1600"/>
              <a:buNone/>
              <a:defRPr sz="1600">
                <a:solidFill>
                  <a:schemeClr val="lt1"/>
                </a:solidFill>
              </a:defRPr>
            </a:lvl4pPr>
            <a:lvl5pPr lvl="4" algn="l" rtl="0">
              <a:lnSpc>
                <a:spcPct val="100000"/>
              </a:lnSpc>
              <a:spcBef>
                <a:spcPts val="0"/>
              </a:spcBef>
              <a:spcAft>
                <a:spcPts val="0"/>
              </a:spcAft>
              <a:buClr>
                <a:schemeClr val="lt1"/>
              </a:buClr>
              <a:buSzPts val="1600"/>
              <a:buNone/>
              <a:defRPr sz="1600">
                <a:solidFill>
                  <a:schemeClr val="lt1"/>
                </a:solidFill>
              </a:defRPr>
            </a:lvl5pPr>
            <a:lvl6pPr lvl="5" algn="l" rtl="0">
              <a:lnSpc>
                <a:spcPct val="100000"/>
              </a:lnSpc>
              <a:spcBef>
                <a:spcPts val="0"/>
              </a:spcBef>
              <a:spcAft>
                <a:spcPts val="0"/>
              </a:spcAft>
              <a:buClr>
                <a:schemeClr val="lt1"/>
              </a:buClr>
              <a:buSzPts val="1600"/>
              <a:buNone/>
              <a:defRPr sz="1600">
                <a:solidFill>
                  <a:schemeClr val="lt1"/>
                </a:solidFill>
              </a:defRPr>
            </a:lvl6pPr>
            <a:lvl7pPr lvl="6" algn="l" rtl="0">
              <a:lnSpc>
                <a:spcPct val="100000"/>
              </a:lnSpc>
              <a:spcBef>
                <a:spcPts val="0"/>
              </a:spcBef>
              <a:spcAft>
                <a:spcPts val="0"/>
              </a:spcAft>
              <a:buClr>
                <a:schemeClr val="lt1"/>
              </a:buClr>
              <a:buSzPts val="1600"/>
              <a:buNone/>
              <a:defRPr sz="1600">
                <a:solidFill>
                  <a:schemeClr val="lt1"/>
                </a:solidFill>
              </a:defRPr>
            </a:lvl7pPr>
            <a:lvl8pPr lvl="7" algn="l" rtl="0">
              <a:lnSpc>
                <a:spcPct val="100000"/>
              </a:lnSpc>
              <a:spcBef>
                <a:spcPts val="0"/>
              </a:spcBef>
              <a:spcAft>
                <a:spcPts val="0"/>
              </a:spcAft>
              <a:buClr>
                <a:schemeClr val="lt1"/>
              </a:buClr>
              <a:buSzPts val="1600"/>
              <a:buNone/>
              <a:defRPr sz="1600">
                <a:solidFill>
                  <a:schemeClr val="lt1"/>
                </a:solidFill>
              </a:defRPr>
            </a:lvl8pPr>
            <a:lvl9pPr lvl="8" algn="l"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2125"/>
        <p:cNvGrpSpPr/>
        <p:nvPr/>
      </p:nvGrpSpPr>
      <p:grpSpPr>
        <a:xfrm>
          <a:off x="0" y="0"/>
          <a:ext cx="0" cy="0"/>
          <a:chOff x="0" y="0"/>
          <a:chExt cx="0" cy="0"/>
        </a:xfrm>
      </p:grpSpPr>
      <p:sp>
        <p:nvSpPr>
          <p:cNvPr id="2126" name="Google Shape;2126;p253"/>
          <p:cNvSpPr>
            <a:spLocks noGrp="1"/>
          </p:cNvSpPr>
          <p:nvPr>
            <p:ph type="pic" idx="2"/>
          </p:nvPr>
        </p:nvSpPr>
        <p:spPr>
          <a:xfrm>
            <a:off x="5334000" y="0"/>
            <a:ext cx="6858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27" name="Google Shape;2127;p253"/>
          <p:cNvSpPr txBox="1">
            <a:spLocks noGrp="1"/>
          </p:cNvSpPr>
          <p:nvPr>
            <p:ph type="ctrTitle"/>
          </p:nvPr>
        </p:nvSpPr>
        <p:spPr>
          <a:xfrm>
            <a:off x="442915" y="750888"/>
            <a:ext cx="4675200" cy="26781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1"/>
              </a:buClr>
              <a:buSzPts val="4400"/>
              <a:buFont typeface="Georgia"/>
              <a:buNone/>
              <a:defRPr sz="4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8" name="Google Shape;2128;p253"/>
          <p:cNvSpPr txBox="1">
            <a:spLocks noGrp="1"/>
          </p:cNvSpPr>
          <p:nvPr>
            <p:ph type="subTitle" idx="1"/>
          </p:nvPr>
        </p:nvSpPr>
        <p:spPr>
          <a:xfrm>
            <a:off x="442914" y="3956185"/>
            <a:ext cx="4675200" cy="594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600"/>
              <a:buNone/>
              <a:defRPr sz="1600" b="0">
                <a:solidFill>
                  <a:schemeClr val="dk1"/>
                </a:solidFill>
              </a:defRPr>
            </a:lvl1pPr>
            <a:lvl2pPr lvl="1" algn="l" rtl="0">
              <a:lnSpc>
                <a:spcPct val="100000"/>
              </a:lnSpc>
              <a:spcBef>
                <a:spcPts val="0"/>
              </a:spcBef>
              <a:spcAft>
                <a:spcPts val="0"/>
              </a:spcAft>
              <a:buClr>
                <a:schemeClr val="dk1"/>
              </a:buClr>
              <a:buSzPts val="1600"/>
              <a:buNone/>
              <a:defRPr sz="1600"/>
            </a:lvl2pPr>
            <a:lvl3pPr lvl="2" algn="l" rtl="0">
              <a:lnSpc>
                <a:spcPct val="100000"/>
              </a:lnSpc>
              <a:spcBef>
                <a:spcPts val="0"/>
              </a:spcBef>
              <a:spcAft>
                <a:spcPts val="0"/>
              </a:spcAft>
              <a:buClr>
                <a:schemeClr val="dk1"/>
              </a:buClr>
              <a:buSzPts val="1600"/>
              <a:buNone/>
              <a:defRPr sz="1600"/>
            </a:lvl3pPr>
            <a:lvl4pPr lvl="3" algn="l" rtl="0">
              <a:lnSpc>
                <a:spcPct val="100000"/>
              </a:lnSpc>
              <a:spcBef>
                <a:spcPts val="0"/>
              </a:spcBef>
              <a:spcAft>
                <a:spcPts val="0"/>
              </a:spcAft>
              <a:buClr>
                <a:schemeClr val="dk1"/>
              </a:buClr>
              <a:buSzPts val="1600"/>
              <a:buNone/>
              <a:defRPr sz="1600"/>
            </a:lvl4pPr>
            <a:lvl5pPr lvl="4" algn="l" rtl="0">
              <a:lnSpc>
                <a:spcPct val="100000"/>
              </a:lnSpc>
              <a:spcBef>
                <a:spcPts val="0"/>
              </a:spcBef>
              <a:spcAft>
                <a:spcPts val="0"/>
              </a:spcAft>
              <a:buClr>
                <a:schemeClr val="dk1"/>
              </a:buClr>
              <a:buSzPts val="1600"/>
              <a:buNone/>
              <a:defRPr sz="1600"/>
            </a:lvl5pPr>
            <a:lvl6pPr lvl="5" algn="l" rtl="0">
              <a:lnSpc>
                <a:spcPct val="100000"/>
              </a:lnSpc>
              <a:spcBef>
                <a:spcPts val="0"/>
              </a:spcBef>
              <a:spcAft>
                <a:spcPts val="0"/>
              </a:spcAft>
              <a:buClr>
                <a:schemeClr val="dk1"/>
              </a:buClr>
              <a:buSzPts val="1600"/>
              <a:buNone/>
              <a:defRPr sz="1600"/>
            </a:lvl6pPr>
            <a:lvl7pPr lvl="6" algn="l" rtl="0">
              <a:lnSpc>
                <a:spcPct val="100000"/>
              </a:lnSpc>
              <a:spcBef>
                <a:spcPts val="0"/>
              </a:spcBef>
              <a:spcAft>
                <a:spcPts val="0"/>
              </a:spcAft>
              <a:buClr>
                <a:schemeClr val="dk1"/>
              </a:buClr>
              <a:buSzPts val="1600"/>
              <a:buNone/>
              <a:defRPr sz="1600"/>
            </a:lvl7pPr>
            <a:lvl8pPr lvl="7" algn="l" rtl="0">
              <a:lnSpc>
                <a:spcPct val="100000"/>
              </a:lnSpc>
              <a:spcBef>
                <a:spcPts val="0"/>
              </a:spcBef>
              <a:spcAft>
                <a:spcPts val="0"/>
              </a:spcAft>
              <a:buClr>
                <a:schemeClr val="dk1"/>
              </a:buClr>
              <a:buSzPts val="1600"/>
              <a:buNone/>
              <a:defRPr sz="1600"/>
            </a:lvl8pPr>
            <a:lvl9pPr lvl="8" algn="l" rtl="0">
              <a:lnSpc>
                <a:spcPct val="100000"/>
              </a:lnSpc>
              <a:spcBef>
                <a:spcPts val="0"/>
              </a:spcBef>
              <a:spcAft>
                <a:spcPts val="0"/>
              </a:spcAft>
              <a:buClr>
                <a:schemeClr val="dk1"/>
              </a:buClr>
              <a:buSzPts val="1600"/>
              <a:buNone/>
              <a:defRPr sz="1600"/>
            </a:lvl9pPr>
          </a:lstStyle>
          <a:p>
            <a:endParaRPr/>
          </a:p>
        </p:txBody>
      </p:sp>
      <p:sp>
        <p:nvSpPr>
          <p:cNvPr id="2129" name="Google Shape;2129;p25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0" name="Google Shape;2130;p25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31" name="Google Shape;2131;p253"/>
          <p:cNvPicPr preferRelativeResize="0"/>
          <p:nvPr/>
        </p:nvPicPr>
        <p:blipFill rotWithShape="1">
          <a:blip r:embed="rId2">
            <a:alphaModFix/>
          </a:blip>
          <a:srcRect/>
          <a:stretch/>
        </p:blipFill>
        <p:spPr>
          <a:xfrm>
            <a:off x="185139" y="5330953"/>
            <a:ext cx="1636778" cy="1350835"/>
          </a:xfrm>
          <a:prstGeom prst="rect">
            <a:avLst/>
          </a:prstGeom>
          <a:noFill/>
          <a:ln>
            <a:noFill/>
          </a:ln>
        </p:spPr>
      </p:pic>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Agenda" type="obj">
  <p:cSld name="OBJECT">
    <p:spTree>
      <p:nvGrpSpPr>
        <p:cNvPr id="1" name="Shape 2132"/>
        <p:cNvGrpSpPr/>
        <p:nvPr/>
      </p:nvGrpSpPr>
      <p:grpSpPr>
        <a:xfrm>
          <a:off x="0" y="0"/>
          <a:ext cx="0" cy="0"/>
          <a:chOff x="0" y="0"/>
          <a:chExt cx="0" cy="0"/>
        </a:xfrm>
      </p:grpSpPr>
      <p:sp>
        <p:nvSpPr>
          <p:cNvPr id="2133" name="Google Shape;2133;p254"/>
          <p:cNvSpPr txBox="1">
            <a:spLocks noGrp="1"/>
          </p:cNvSpPr>
          <p:nvPr>
            <p:ph type="body" idx="1"/>
          </p:nvPr>
        </p:nvSpPr>
        <p:spPr>
          <a:xfrm>
            <a:off x="442913" y="2103120"/>
            <a:ext cx="11306100" cy="4073700"/>
          </a:xfrm>
          <a:prstGeom prst="rect">
            <a:avLst/>
          </a:prstGeom>
          <a:noFill/>
          <a:ln>
            <a:noFill/>
          </a:ln>
        </p:spPr>
        <p:txBody>
          <a:bodyPr spcFirstLastPara="1" wrap="square" lIns="0" tIns="0" rIns="0" bIns="0" anchor="t" anchorCtr="0">
            <a:noAutofit/>
          </a:bodyPr>
          <a:lstStyle>
            <a:lvl1pPr marL="457200" lvl="0" indent="-406400" algn="l" rtl="0">
              <a:lnSpc>
                <a:spcPct val="90000"/>
              </a:lnSpc>
              <a:spcBef>
                <a:spcPts val="0"/>
              </a:spcBef>
              <a:spcAft>
                <a:spcPts val="0"/>
              </a:spcAft>
              <a:buClr>
                <a:schemeClr val="accent1"/>
              </a:buClr>
              <a:buSzPts val="2800"/>
              <a:buFont typeface="Georgia"/>
              <a:buAutoNum type="arabicPeriod"/>
              <a:defRPr sz="2800" b="0">
                <a:solidFill>
                  <a:schemeClr val="dk1"/>
                </a:solidFill>
              </a:defRPr>
            </a:lvl1pPr>
            <a:lvl2pPr marL="914400" lvl="1" indent="-228600" algn="l" rtl="0">
              <a:lnSpc>
                <a:spcPct val="100000"/>
              </a:lnSpc>
              <a:spcBef>
                <a:spcPts val="600"/>
              </a:spcBef>
              <a:spcAft>
                <a:spcPts val="0"/>
              </a:spcAft>
              <a:buClr>
                <a:schemeClr val="accent4"/>
              </a:buClr>
              <a:buSzPts val="1600"/>
              <a:buFont typeface="Georgia"/>
              <a:buNone/>
              <a:defRPr sz="1600"/>
            </a:lvl2pPr>
            <a:lvl3pPr marL="1371600" lvl="2" indent="-330200" algn="l" rtl="0">
              <a:lnSpc>
                <a:spcPct val="100000"/>
              </a:lnSpc>
              <a:spcBef>
                <a:spcPts val="600"/>
              </a:spcBef>
              <a:spcAft>
                <a:spcPts val="0"/>
              </a:spcAft>
              <a:buClr>
                <a:schemeClr val="dk1"/>
              </a:buClr>
              <a:buSzPts val="1600"/>
              <a:buChar char="•"/>
              <a:defRPr/>
            </a:lvl3pPr>
            <a:lvl4pPr marL="1828800" lvl="3" indent="-330200" algn="l" rtl="0">
              <a:lnSpc>
                <a:spcPct val="100000"/>
              </a:lnSpc>
              <a:spcBef>
                <a:spcPts val="600"/>
              </a:spcBef>
              <a:spcAft>
                <a:spcPts val="0"/>
              </a:spcAft>
              <a:buClr>
                <a:schemeClr val="dk1"/>
              </a:buClr>
              <a:buSzPts val="16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30200" algn="l" rtl="0">
              <a:lnSpc>
                <a:spcPct val="100000"/>
              </a:lnSpc>
              <a:spcBef>
                <a:spcPts val="600"/>
              </a:spcBef>
              <a:spcAft>
                <a:spcPts val="0"/>
              </a:spcAft>
              <a:buClr>
                <a:schemeClr val="dk1"/>
              </a:buClr>
              <a:buSzPts val="1600"/>
              <a:buChar char="–"/>
              <a:defRPr/>
            </a:lvl6pPr>
            <a:lvl7pPr marL="3200400" lvl="6" indent="-330200" algn="l" rtl="0">
              <a:lnSpc>
                <a:spcPct val="100000"/>
              </a:lnSpc>
              <a:spcBef>
                <a:spcPts val="600"/>
              </a:spcBef>
              <a:spcAft>
                <a:spcPts val="0"/>
              </a:spcAft>
              <a:buClr>
                <a:schemeClr val="dk1"/>
              </a:buClr>
              <a:buSzPts val="1600"/>
              <a:buChar char="•"/>
              <a:defRPr/>
            </a:lvl7pPr>
            <a:lvl8pPr marL="3657600" lvl="7" indent="-330200" algn="l" rtl="0">
              <a:lnSpc>
                <a:spcPct val="100000"/>
              </a:lnSpc>
              <a:spcBef>
                <a:spcPts val="600"/>
              </a:spcBef>
              <a:spcAft>
                <a:spcPts val="0"/>
              </a:spcAft>
              <a:buClr>
                <a:schemeClr val="dk1"/>
              </a:buClr>
              <a:buSzPts val="1600"/>
              <a:buChar char="–"/>
              <a:defRPr/>
            </a:lvl8pPr>
            <a:lvl9pPr marL="4114800" lvl="8" indent="-330200" algn="l" rtl="0">
              <a:lnSpc>
                <a:spcPct val="100000"/>
              </a:lnSpc>
              <a:spcBef>
                <a:spcPts val="600"/>
              </a:spcBef>
              <a:spcAft>
                <a:spcPts val="600"/>
              </a:spcAft>
              <a:buClr>
                <a:schemeClr val="dk1"/>
              </a:buClr>
              <a:buSzPts val="1600"/>
              <a:buChar char="•"/>
              <a:defRPr/>
            </a:lvl9pPr>
          </a:lstStyle>
          <a:p>
            <a:endParaRPr/>
          </a:p>
        </p:txBody>
      </p:sp>
      <p:sp>
        <p:nvSpPr>
          <p:cNvPr id="2134" name="Google Shape;2134;p254"/>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5" name="Google Shape;2135;p254"/>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36" name="Google Shape;2136;p254"/>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37" name="Google Shape;2137;p254"/>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38"/>
        <p:cNvGrpSpPr/>
        <p:nvPr/>
      </p:nvGrpSpPr>
      <p:grpSpPr>
        <a:xfrm>
          <a:off x="0" y="0"/>
          <a:ext cx="0" cy="0"/>
          <a:chOff x="0" y="0"/>
          <a:chExt cx="0" cy="0"/>
        </a:xfrm>
      </p:grpSpPr>
      <p:sp>
        <p:nvSpPr>
          <p:cNvPr id="2139" name="Google Shape;2139;p255"/>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0" name="Google Shape;2140;p255"/>
          <p:cNvSpPr txBox="1">
            <a:spLocks noGrp="1"/>
          </p:cNvSpPr>
          <p:nvPr>
            <p:ph type="body" idx="1"/>
          </p:nvPr>
        </p:nvSpPr>
        <p:spPr>
          <a:xfrm>
            <a:off x="442914" y="2103120"/>
            <a:ext cx="7418400" cy="4073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41" name="Google Shape;2141;p255"/>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42" name="Google Shape;2142;p255"/>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3" name="Google Shape;2143;p255"/>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Lines 3">
  <p:cSld name="Title Slide Lines 3">
    <p:bg>
      <p:bgPr>
        <a:solidFill>
          <a:srgbClr val="D04A02"/>
        </a:solidFill>
        <a:effectLst/>
      </p:bgPr>
    </p:bg>
    <p:spTree>
      <p:nvGrpSpPr>
        <p:cNvPr id="1" name="Shape 146"/>
        <p:cNvGrpSpPr/>
        <p:nvPr/>
      </p:nvGrpSpPr>
      <p:grpSpPr>
        <a:xfrm>
          <a:off x="0" y="0"/>
          <a:ext cx="0" cy="0"/>
          <a:chOff x="0" y="0"/>
          <a:chExt cx="0" cy="0"/>
        </a:xfrm>
      </p:grpSpPr>
      <p:sp>
        <p:nvSpPr>
          <p:cNvPr id="147" name="Google Shape;147;p26"/>
          <p:cNvSpPr/>
          <p:nvPr/>
        </p:nvSpPr>
        <p:spPr>
          <a:xfrm>
            <a:off x="9448800" y="0"/>
            <a:ext cx="27432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nvGrpSpPr>
          <p:cNvPr id="148" name="Google Shape;148;p26"/>
          <p:cNvGrpSpPr/>
          <p:nvPr/>
        </p:nvGrpSpPr>
        <p:grpSpPr>
          <a:xfrm>
            <a:off x="0" y="0"/>
            <a:ext cx="12192000" cy="6858000"/>
            <a:chOff x="0" y="0"/>
            <a:chExt cx="12192000" cy="6858000"/>
          </a:xfrm>
        </p:grpSpPr>
        <p:sp>
          <p:nvSpPr>
            <p:cNvPr id="149" name="Google Shape;149;p26"/>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0" name="Google Shape;150;p26"/>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51" name="Google Shape;151;p26"/>
          <p:cNvSpPr txBox="1">
            <a:spLocks noGrp="1"/>
          </p:cNvSpPr>
          <p:nvPr>
            <p:ph type="ctrTitle"/>
          </p:nvPr>
        </p:nvSpPr>
        <p:spPr>
          <a:xfrm>
            <a:off x="442912" y="428625"/>
            <a:ext cx="7418400" cy="2771700"/>
          </a:xfrm>
          <a:prstGeom prst="rect">
            <a:avLst/>
          </a:prstGeom>
          <a:noFill/>
          <a:ln>
            <a:noFill/>
          </a:ln>
        </p:spPr>
        <p:txBody>
          <a:bodyPr spcFirstLastPara="1" wrap="square" lIns="0" tIns="0" rIns="0" bIns="0" anchor="b" anchorCtr="0">
            <a:noAutofit/>
          </a:bodyPr>
          <a:lstStyle>
            <a:lvl1pPr marR="0" lvl="0" algn="l">
              <a:lnSpc>
                <a:spcPct val="86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2" name="Google Shape;152;p26"/>
          <p:cNvSpPr txBox="1">
            <a:spLocks noGrp="1"/>
          </p:cNvSpPr>
          <p:nvPr>
            <p:ph type="subTitle" idx="1"/>
          </p:nvPr>
        </p:nvSpPr>
        <p:spPr>
          <a:xfrm>
            <a:off x="442913" y="339471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2144"/>
        <p:cNvGrpSpPr/>
        <p:nvPr/>
      </p:nvGrpSpPr>
      <p:grpSpPr>
        <a:xfrm>
          <a:off x="0" y="0"/>
          <a:ext cx="0" cy="0"/>
          <a:chOff x="0" y="0"/>
          <a:chExt cx="0" cy="0"/>
        </a:xfrm>
      </p:grpSpPr>
      <p:sp>
        <p:nvSpPr>
          <p:cNvPr id="2145" name="Google Shape;2145;p256"/>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6" name="Google Shape;2146;p256"/>
          <p:cNvSpPr txBox="1">
            <a:spLocks noGrp="1"/>
          </p:cNvSpPr>
          <p:nvPr>
            <p:ph type="body" idx="1"/>
          </p:nvPr>
        </p:nvSpPr>
        <p:spPr>
          <a:xfrm>
            <a:off x="442914" y="2103120"/>
            <a:ext cx="11306100" cy="4073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47" name="Google Shape;2147;p256"/>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48" name="Google Shape;2148;p256"/>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9" name="Google Shape;2149;p256"/>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2150"/>
        <p:cNvGrpSpPr/>
        <p:nvPr/>
      </p:nvGrpSpPr>
      <p:grpSpPr>
        <a:xfrm>
          <a:off x="0" y="0"/>
          <a:ext cx="0" cy="0"/>
          <a:chOff x="0" y="0"/>
          <a:chExt cx="0" cy="0"/>
        </a:xfrm>
      </p:grpSpPr>
      <p:sp>
        <p:nvSpPr>
          <p:cNvPr id="2151" name="Google Shape;2151;p257"/>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52" name="Google Shape;2152;p257"/>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3" name="Google Shape;2153;p257"/>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54" name="Google Shape;2154;p257"/>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5" name="Google Shape;2155;p257"/>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56"/>
        <p:cNvGrpSpPr/>
        <p:nvPr/>
      </p:nvGrpSpPr>
      <p:grpSpPr>
        <a:xfrm>
          <a:off x="0" y="0"/>
          <a:ext cx="0" cy="0"/>
          <a:chOff x="0" y="0"/>
          <a:chExt cx="0" cy="0"/>
        </a:xfrm>
      </p:grpSpPr>
      <p:sp>
        <p:nvSpPr>
          <p:cNvPr id="2157" name="Google Shape;2157;p258"/>
          <p:cNvSpPr txBox="1">
            <a:spLocks noGrp="1"/>
          </p:cNvSpPr>
          <p:nvPr>
            <p:ph type="body" idx="1"/>
          </p:nvPr>
        </p:nvSpPr>
        <p:spPr>
          <a:xfrm>
            <a:off x="442914" y="2103439"/>
            <a:ext cx="54735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58" name="Google Shape;2158;p258"/>
          <p:cNvSpPr txBox="1">
            <a:spLocks noGrp="1"/>
          </p:cNvSpPr>
          <p:nvPr>
            <p:ph type="body" idx="2"/>
          </p:nvPr>
        </p:nvSpPr>
        <p:spPr>
          <a:xfrm>
            <a:off x="6275388" y="2103438"/>
            <a:ext cx="54735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59" name="Google Shape;2159;p258"/>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0" name="Google Shape;2160;p258"/>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61" name="Google Shape;2161;p258"/>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2" name="Google Shape;2162;p258"/>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163"/>
        <p:cNvGrpSpPr/>
        <p:nvPr/>
      </p:nvGrpSpPr>
      <p:grpSpPr>
        <a:xfrm>
          <a:off x="0" y="0"/>
          <a:ext cx="0" cy="0"/>
          <a:chOff x="0" y="0"/>
          <a:chExt cx="0" cy="0"/>
        </a:xfrm>
      </p:grpSpPr>
      <p:sp>
        <p:nvSpPr>
          <p:cNvPr id="2164" name="Google Shape;2164;p259"/>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65" name="Google Shape;2165;p259"/>
          <p:cNvSpPr txBox="1">
            <a:spLocks noGrp="1"/>
          </p:cNvSpPr>
          <p:nvPr>
            <p:ph type="body" idx="1"/>
          </p:nvPr>
        </p:nvSpPr>
        <p:spPr>
          <a:xfrm>
            <a:off x="442914" y="2103439"/>
            <a:ext cx="5317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66" name="Google Shape;2166;p259"/>
          <p:cNvSpPr txBox="1">
            <a:spLocks noGrp="1"/>
          </p:cNvSpPr>
          <p:nvPr>
            <p:ph type="title"/>
          </p:nvPr>
        </p:nvSpPr>
        <p:spPr>
          <a:xfrm>
            <a:off x="442914" y="432001"/>
            <a:ext cx="53178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7" name="Google Shape;2167;p259"/>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sz="750">
                <a:solidFill>
                  <a:schemeClr val="lt1"/>
                </a:solidFill>
                <a:latin typeface="Arial"/>
                <a:ea typeface="Arial"/>
                <a:cs typeface="Arial"/>
                <a:sym typeface="Arial"/>
              </a:defRPr>
            </a:lvl1pPr>
            <a:lvl2pPr marL="0" lvl="1" indent="0" algn="r" rtl="0">
              <a:spcBef>
                <a:spcPts val="0"/>
              </a:spcBef>
              <a:buNone/>
              <a:defRPr sz="750">
                <a:solidFill>
                  <a:schemeClr val="lt1"/>
                </a:solidFill>
                <a:latin typeface="Arial"/>
                <a:ea typeface="Arial"/>
                <a:cs typeface="Arial"/>
                <a:sym typeface="Arial"/>
              </a:defRPr>
            </a:lvl2pPr>
            <a:lvl3pPr marL="0" lvl="2" indent="0" algn="r" rtl="0">
              <a:spcBef>
                <a:spcPts val="0"/>
              </a:spcBef>
              <a:buNone/>
              <a:defRPr sz="750">
                <a:solidFill>
                  <a:schemeClr val="lt1"/>
                </a:solidFill>
                <a:latin typeface="Arial"/>
                <a:ea typeface="Arial"/>
                <a:cs typeface="Arial"/>
                <a:sym typeface="Arial"/>
              </a:defRPr>
            </a:lvl3pPr>
            <a:lvl4pPr marL="0" lvl="3" indent="0" algn="r" rtl="0">
              <a:spcBef>
                <a:spcPts val="0"/>
              </a:spcBef>
              <a:buNone/>
              <a:defRPr sz="750">
                <a:solidFill>
                  <a:schemeClr val="lt1"/>
                </a:solidFill>
                <a:latin typeface="Arial"/>
                <a:ea typeface="Arial"/>
                <a:cs typeface="Arial"/>
                <a:sym typeface="Arial"/>
              </a:defRPr>
            </a:lvl4pPr>
            <a:lvl5pPr marL="0" lvl="4" indent="0" algn="r" rtl="0">
              <a:spcBef>
                <a:spcPts val="0"/>
              </a:spcBef>
              <a:buNone/>
              <a:defRPr sz="750">
                <a:solidFill>
                  <a:schemeClr val="lt1"/>
                </a:solidFill>
                <a:latin typeface="Arial"/>
                <a:ea typeface="Arial"/>
                <a:cs typeface="Arial"/>
                <a:sym typeface="Arial"/>
              </a:defRPr>
            </a:lvl5pPr>
            <a:lvl6pPr marL="0" lvl="5" indent="0" algn="r" rtl="0">
              <a:spcBef>
                <a:spcPts val="0"/>
              </a:spcBef>
              <a:buNone/>
              <a:defRPr sz="750">
                <a:solidFill>
                  <a:schemeClr val="lt1"/>
                </a:solidFill>
                <a:latin typeface="Arial"/>
                <a:ea typeface="Arial"/>
                <a:cs typeface="Arial"/>
                <a:sym typeface="Arial"/>
              </a:defRPr>
            </a:lvl6pPr>
            <a:lvl7pPr marL="0" lvl="6" indent="0" algn="r" rtl="0">
              <a:spcBef>
                <a:spcPts val="0"/>
              </a:spcBef>
              <a:buNone/>
              <a:defRPr sz="750">
                <a:solidFill>
                  <a:schemeClr val="lt1"/>
                </a:solidFill>
                <a:latin typeface="Arial"/>
                <a:ea typeface="Arial"/>
                <a:cs typeface="Arial"/>
                <a:sym typeface="Arial"/>
              </a:defRPr>
            </a:lvl7pPr>
            <a:lvl8pPr marL="0" lvl="7" indent="0" algn="r" rtl="0">
              <a:spcBef>
                <a:spcPts val="0"/>
              </a:spcBef>
              <a:buNone/>
              <a:defRPr sz="750">
                <a:solidFill>
                  <a:schemeClr val="lt1"/>
                </a:solidFill>
                <a:latin typeface="Arial"/>
                <a:ea typeface="Arial"/>
                <a:cs typeface="Arial"/>
                <a:sym typeface="Arial"/>
              </a:defRPr>
            </a:lvl8pPr>
            <a:lvl9pPr marL="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68" name="Google Shape;2168;p259"/>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9" name="Google Shape;2169;p259"/>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170"/>
        <p:cNvGrpSpPr/>
        <p:nvPr/>
      </p:nvGrpSpPr>
      <p:grpSpPr>
        <a:xfrm>
          <a:off x="0" y="0"/>
          <a:ext cx="0" cy="0"/>
          <a:chOff x="0" y="0"/>
          <a:chExt cx="0" cy="0"/>
        </a:xfrm>
      </p:grpSpPr>
      <p:sp>
        <p:nvSpPr>
          <p:cNvPr id="2171" name="Google Shape;2171;p260"/>
          <p:cNvSpPr txBox="1">
            <a:spLocks noGrp="1"/>
          </p:cNvSpPr>
          <p:nvPr>
            <p:ph type="body" idx="1"/>
          </p:nvPr>
        </p:nvSpPr>
        <p:spPr>
          <a:xfrm>
            <a:off x="442913"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72" name="Google Shape;2172;p260"/>
          <p:cNvSpPr txBox="1">
            <a:spLocks noGrp="1"/>
          </p:cNvSpPr>
          <p:nvPr>
            <p:ph type="body" idx="2"/>
          </p:nvPr>
        </p:nvSpPr>
        <p:spPr>
          <a:xfrm>
            <a:off x="4332288"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73" name="Google Shape;2173;p260"/>
          <p:cNvSpPr txBox="1">
            <a:spLocks noGrp="1"/>
          </p:cNvSpPr>
          <p:nvPr>
            <p:ph type="body" idx="3"/>
          </p:nvPr>
        </p:nvSpPr>
        <p:spPr>
          <a:xfrm>
            <a:off x="8220077"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74" name="Google Shape;2174;p260"/>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5" name="Google Shape;2175;p260"/>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76" name="Google Shape;2176;p260"/>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7" name="Google Shape;2177;p260"/>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178"/>
        <p:cNvGrpSpPr/>
        <p:nvPr/>
      </p:nvGrpSpPr>
      <p:grpSpPr>
        <a:xfrm>
          <a:off x="0" y="0"/>
          <a:ext cx="0" cy="0"/>
          <a:chOff x="0" y="0"/>
          <a:chExt cx="0" cy="0"/>
        </a:xfrm>
      </p:grpSpPr>
      <p:sp>
        <p:nvSpPr>
          <p:cNvPr id="2179" name="Google Shape;2179;p261"/>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80" name="Google Shape;2180;p261"/>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81" name="Google Shape;2181;p261"/>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82" name="Google Shape;2182;p261"/>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83" name="Google Shape;2183;p261"/>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4" name="Google Shape;2184;p261"/>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85" name="Google Shape;2185;p261"/>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6" name="Google Shape;2186;p261"/>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2187"/>
        <p:cNvGrpSpPr/>
        <p:nvPr/>
      </p:nvGrpSpPr>
      <p:grpSpPr>
        <a:xfrm>
          <a:off x="0" y="0"/>
          <a:ext cx="0" cy="0"/>
          <a:chOff x="0" y="0"/>
          <a:chExt cx="0" cy="0"/>
        </a:xfrm>
      </p:grpSpPr>
      <p:sp>
        <p:nvSpPr>
          <p:cNvPr id="2188" name="Google Shape;2188;p262"/>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89" name="Google Shape;2189;p262"/>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90" name="Google Shape;2190;p262"/>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91" name="Google Shape;2191;p262"/>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92" name="Google Shape;2192;p262"/>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193" name="Google Shape;2193;p262"/>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4" name="Google Shape;2194;p262"/>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95" name="Google Shape;2195;p262"/>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96" name="Google Shape;2196;p262"/>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2197"/>
        <p:cNvGrpSpPr/>
        <p:nvPr/>
      </p:nvGrpSpPr>
      <p:grpSpPr>
        <a:xfrm>
          <a:off x="0" y="0"/>
          <a:ext cx="0" cy="0"/>
          <a:chOff x="0" y="0"/>
          <a:chExt cx="0" cy="0"/>
        </a:xfrm>
      </p:grpSpPr>
      <p:sp>
        <p:nvSpPr>
          <p:cNvPr id="2198" name="Google Shape;2198;p263"/>
          <p:cNvSpPr>
            <a:spLocks noGrp="1"/>
          </p:cNvSpPr>
          <p:nvPr>
            <p:ph type="pic" idx="2"/>
          </p:nvPr>
        </p:nvSpPr>
        <p:spPr>
          <a:xfrm>
            <a:off x="442913" y="2100263"/>
            <a:ext cx="3528900" cy="30174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99" name="Google Shape;2199;p263"/>
          <p:cNvSpPr txBox="1">
            <a:spLocks noGrp="1"/>
          </p:cNvSpPr>
          <p:nvPr>
            <p:ph type="body" idx="1"/>
          </p:nvPr>
        </p:nvSpPr>
        <p:spPr>
          <a:xfrm>
            <a:off x="442913" y="5280026"/>
            <a:ext cx="3528900" cy="89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00" name="Google Shape;2200;p263"/>
          <p:cNvSpPr>
            <a:spLocks noGrp="1"/>
          </p:cNvSpPr>
          <p:nvPr>
            <p:ph type="pic" idx="3"/>
          </p:nvPr>
        </p:nvSpPr>
        <p:spPr>
          <a:xfrm>
            <a:off x="4331495" y="2100263"/>
            <a:ext cx="3528900" cy="30174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01" name="Google Shape;2201;p263"/>
          <p:cNvSpPr txBox="1">
            <a:spLocks noGrp="1"/>
          </p:cNvSpPr>
          <p:nvPr>
            <p:ph type="body" idx="4"/>
          </p:nvPr>
        </p:nvSpPr>
        <p:spPr>
          <a:xfrm>
            <a:off x="4331495" y="5280026"/>
            <a:ext cx="3528900" cy="89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02" name="Google Shape;2202;p263"/>
          <p:cNvSpPr>
            <a:spLocks noGrp="1"/>
          </p:cNvSpPr>
          <p:nvPr>
            <p:ph type="pic" idx="5"/>
          </p:nvPr>
        </p:nvSpPr>
        <p:spPr>
          <a:xfrm>
            <a:off x="8220075" y="2100263"/>
            <a:ext cx="3528900" cy="30174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03" name="Google Shape;2203;p263"/>
          <p:cNvSpPr txBox="1">
            <a:spLocks noGrp="1"/>
          </p:cNvSpPr>
          <p:nvPr>
            <p:ph type="body" idx="6"/>
          </p:nvPr>
        </p:nvSpPr>
        <p:spPr>
          <a:xfrm>
            <a:off x="8220077" y="5280026"/>
            <a:ext cx="3528900" cy="89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04" name="Google Shape;2204;p263"/>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63"/>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06" name="Google Shape;2206;p263"/>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7" name="Google Shape;2207;p263"/>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Four Text Boxes for Icons">
  <p:cSld name="Four Text Boxes for Icons">
    <p:spTree>
      <p:nvGrpSpPr>
        <p:cNvPr id="1" name="Shape 2208"/>
        <p:cNvGrpSpPr/>
        <p:nvPr/>
      </p:nvGrpSpPr>
      <p:grpSpPr>
        <a:xfrm>
          <a:off x="0" y="0"/>
          <a:ext cx="0" cy="0"/>
          <a:chOff x="0" y="0"/>
          <a:chExt cx="0" cy="0"/>
        </a:xfrm>
      </p:grpSpPr>
      <p:sp>
        <p:nvSpPr>
          <p:cNvPr id="2209" name="Google Shape;2209;p264"/>
          <p:cNvSpPr txBox="1">
            <a:spLocks noGrp="1"/>
          </p:cNvSpPr>
          <p:nvPr>
            <p:ph type="body" idx="1"/>
          </p:nvPr>
        </p:nvSpPr>
        <p:spPr>
          <a:xfrm>
            <a:off x="442913"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10" name="Google Shape;2210;p264"/>
          <p:cNvSpPr txBox="1">
            <a:spLocks noGrp="1"/>
          </p:cNvSpPr>
          <p:nvPr>
            <p:ph type="body" idx="2"/>
          </p:nvPr>
        </p:nvSpPr>
        <p:spPr>
          <a:xfrm>
            <a:off x="3359638"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11" name="Google Shape;2211;p264"/>
          <p:cNvSpPr txBox="1">
            <a:spLocks noGrp="1"/>
          </p:cNvSpPr>
          <p:nvPr>
            <p:ph type="body" idx="3"/>
          </p:nvPr>
        </p:nvSpPr>
        <p:spPr>
          <a:xfrm>
            <a:off x="6276362"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12" name="Google Shape;2212;p264"/>
          <p:cNvSpPr txBox="1">
            <a:spLocks noGrp="1"/>
          </p:cNvSpPr>
          <p:nvPr>
            <p:ph type="body" idx="4"/>
          </p:nvPr>
        </p:nvSpPr>
        <p:spPr>
          <a:xfrm>
            <a:off x="9193088"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213" name="Google Shape;2213;p264"/>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14" name="Google Shape;2214;p264"/>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15" name="Google Shape;2215;p264"/>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6" name="Google Shape;2216;p264"/>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2217"/>
        <p:cNvGrpSpPr/>
        <p:nvPr/>
      </p:nvGrpSpPr>
      <p:grpSpPr>
        <a:xfrm>
          <a:off x="0" y="0"/>
          <a:ext cx="0" cy="0"/>
          <a:chOff x="0" y="0"/>
          <a:chExt cx="0" cy="0"/>
        </a:xfrm>
      </p:grpSpPr>
      <p:sp>
        <p:nvSpPr>
          <p:cNvPr id="2218" name="Google Shape;2218;p265"/>
          <p:cNvSpPr>
            <a:spLocks noGrp="1"/>
          </p:cNvSpPr>
          <p:nvPr>
            <p:ph type="pic" idx="2"/>
          </p:nvPr>
        </p:nvSpPr>
        <p:spPr>
          <a:xfrm>
            <a:off x="442911" y="2103120"/>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19" name="Google Shape;2219;p265"/>
          <p:cNvSpPr txBox="1">
            <a:spLocks noGrp="1"/>
          </p:cNvSpPr>
          <p:nvPr>
            <p:ph type="body" idx="1"/>
          </p:nvPr>
        </p:nvSpPr>
        <p:spPr>
          <a:xfrm>
            <a:off x="442912"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220" name="Google Shape;2220;p265"/>
          <p:cNvSpPr>
            <a:spLocks noGrp="1"/>
          </p:cNvSpPr>
          <p:nvPr>
            <p:ph type="pic" idx="3"/>
          </p:nvPr>
        </p:nvSpPr>
        <p:spPr>
          <a:xfrm>
            <a:off x="3359638" y="2103120"/>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21" name="Google Shape;2221;p265"/>
          <p:cNvSpPr txBox="1">
            <a:spLocks noGrp="1"/>
          </p:cNvSpPr>
          <p:nvPr>
            <p:ph type="body" idx="4"/>
          </p:nvPr>
        </p:nvSpPr>
        <p:spPr>
          <a:xfrm>
            <a:off x="3359638"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222" name="Google Shape;2222;p265"/>
          <p:cNvSpPr>
            <a:spLocks noGrp="1"/>
          </p:cNvSpPr>
          <p:nvPr>
            <p:ph type="pic" idx="5"/>
          </p:nvPr>
        </p:nvSpPr>
        <p:spPr>
          <a:xfrm>
            <a:off x="6276364" y="2103120"/>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23" name="Google Shape;2223;p265"/>
          <p:cNvSpPr txBox="1">
            <a:spLocks noGrp="1"/>
          </p:cNvSpPr>
          <p:nvPr>
            <p:ph type="body" idx="6"/>
          </p:nvPr>
        </p:nvSpPr>
        <p:spPr>
          <a:xfrm>
            <a:off x="6276362"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224" name="Google Shape;2224;p265"/>
          <p:cNvSpPr>
            <a:spLocks noGrp="1"/>
          </p:cNvSpPr>
          <p:nvPr>
            <p:ph type="pic" idx="7"/>
          </p:nvPr>
        </p:nvSpPr>
        <p:spPr>
          <a:xfrm>
            <a:off x="9193088" y="2103120"/>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25" name="Google Shape;2225;p265"/>
          <p:cNvSpPr txBox="1">
            <a:spLocks noGrp="1"/>
          </p:cNvSpPr>
          <p:nvPr>
            <p:ph type="body" idx="8"/>
          </p:nvPr>
        </p:nvSpPr>
        <p:spPr>
          <a:xfrm>
            <a:off x="9193088"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226" name="Google Shape;2226;p265"/>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7" name="Google Shape;2227;p265"/>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28" name="Google Shape;2228;p265"/>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29" name="Google Shape;2229;p265"/>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Slide Lines 3 Grey">
  <p:cSld name="Title Slide Lines 3 Grey">
    <p:bg>
      <p:bgPr>
        <a:solidFill>
          <a:srgbClr val="464646"/>
        </a:solidFill>
        <a:effectLst/>
      </p:bgPr>
    </p:bg>
    <p:spTree>
      <p:nvGrpSpPr>
        <p:cNvPr id="1" name="Shape 153"/>
        <p:cNvGrpSpPr/>
        <p:nvPr/>
      </p:nvGrpSpPr>
      <p:grpSpPr>
        <a:xfrm>
          <a:off x="0" y="0"/>
          <a:ext cx="0" cy="0"/>
          <a:chOff x="0" y="0"/>
          <a:chExt cx="0" cy="0"/>
        </a:xfrm>
      </p:grpSpPr>
      <p:sp>
        <p:nvSpPr>
          <p:cNvPr id="154" name="Google Shape;154;p27"/>
          <p:cNvSpPr/>
          <p:nvPr/>
        </p:nvSpPr>
        <p:spPr>
          <a:xfrm>
            <a:off x="9448800" y="0"/>
            <a:ext cx="27432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grpSp>
        <p:nvGrpSpPr>
          <p:cNvPr id="155" name="Google Shape;155;p27"/>
          <p:cNvGrpSpPr/>
          <p:nvPr/>
        </p:nvGrpSpPr>
        <p:grpSpPr>
          <a:xfrm>
            <a:off x="0" y="0"/>
            <a:ext cx="12192000" cy="6858000"/>
            <a:chOff x="0" y="0"/>
            <a:chExt cx="12192000" cy="6858000"/>
          </a:xfrm>
        </p:grpSpPr>
        <p:sp>
          <p:nvSpPr>
            <p:cNvPr id="156" name="Google Shape;156;p27"/>
            <p:cNvSpPr/>
            <p:nvPr/>
          </p:nvSpPr>
          <p:spPr>
            <a:xfrm>
              <a:off x="0" y="0"/>
              <a:ext cx="12192000" cy="6858000"/>
            </a:xfrm>
            <a:custGeom>
              <a:avLst/>
              <a:gdLst/>
              <a:ahLst/>
              <a:cxnLst/>
              <a:rect l="l" t="t" r="r" b="b"/>
              <a:pathLst>
                <a:path w="12192000" h="6858000" extrusionOk="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7" name="Google Shape;157;p27"/>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58" name="Google Shape;158;p27"/>
          <p:cNvSpPr txBox="1">
            <a:spLocks noGrp="1"/>
          </p:cNvSpPr>
          <p:nvPr>
            <p:ph type="ctrTitle"/>
          </p:nvPr>
        </p:nvSpPr>
        <p:spPr>
          <a:xfrm>
            <a:off x="442912" y="428625"/>
            <a:ext cx="7418400" cy="27717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6000"/>
              <a:buFont typeface="Georgia"/>
              <a:buNone/>
              <a:defRPr sz="6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9" name="Google Shape;159;p27"/>
          <p:cNvSpPr txBox="1">
            <a:spLocks noGrp="1"/>
          </p:cNvSpPr>
          <p:nvPr>
            <p:ph type="subTitle" idx="1"/>
          </p:nvPr>
        </p:nvSpPr>
        <p:spPr>
          <a:xfrm>
            <a:off x="442913" y="3394710"/>
            <a:ext cx="54738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2230"/>
        <p:cNvGrpSpPr/>
        <p:nvPr/>
      </p:nvGrpSpPr>
      <p:grpSpPr>
        <a:xfrm>
          <a:off x="0" y="0"/>
          <a:ext cx="0" cy="0"/>
          <a:chOff x="0" y="0"/>
          <a:chExt cx="0" cy="0"/>
        </a:xfrm>
      </p:grpSpPr>
      <p:sp>
        <p:nvSpPr>
          <p:cNvPr id="2231" name="Google Shape;2231;p266"/>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32" name="Google Shape;2232;p266"/>
          <p:cNvSpPr>
            <a:spLocks noGrp="1"/>
          </p:cNvSpPr>
          <p:nvPr>
            <p:ph type="chart" idx="2"/>
          </p:nvPr>
        </p:nvSpPr>
        <p:spPr>
          <a:xfrm>
            <a:off x="5600702" y="1428750"/>
            <a:ext cx="6148500" cy="474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33" name="Google Shape;2233;p266"/>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4" name="Google Shape;2234;p266"/>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35" name="Google Shape;2235;p266"/>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6" name="Google Shape;2236;p266"/>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2237"/>
        <p:cNvGrpSpPr/>
        <p:nvPr/>
      </p:nvGrpSpPr>
      <p:grpSpPr>
        <a:xfrm>
          <a:off x="0" y="0"/>
          <a:ext cx="0" cy="0"/>
          <a:chOff x="0" y="0"/>
          <a:chExt cx="0" cy="0"/>
        </a:xfrm>
      </p:grpSpPr>
      <p:sp>
        <p:nvSpPr>
          <p:cNvPr id="2238" name="Google Shape;2238;p267"/>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9" name="Google Shape;2239;p267"/>
          <p:cNvSpPr txBox="1">
            <a:spLocks noGrp="1"/>
          </p:cNvSpPr>
          <p:nvPr>
            <p:ph type="body" idx="1"/>
          </p:nvPr>
        </p:nvSpPr>
        <p:spPr>
          <a:xfrm>
            <a:off x="442914" y="2103438"/>
            <a:ext cx="74184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40" name="Google Shape;2240;p267"/>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41" name="Google Shape;2241;p267"/>
          <p:cNvSpPr txBox="1">
            <a:spLocks noGrp="1"/>
          </p:cNvSpPr>
          <p:nvPr>
            <p:ph type="subTitle" idx="2"/>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42" name="Google Shape;2242;p267"/>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3" name="Google Shape;2243;p267"/>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2244"/>
        <p:cNvGrpSpPr/>
        <p:nvPr/>
      </p:nvGrpSpPr>
      <p:grpSpPr>
        <a:xfrm>
          <a:off x="0" y="0"/>
          <a:ext cx="0" cy="0"/>
          <a:chOff x="0" y="0"/>
          <a:chExt cx="0" cy="0"/>
        </a:xfrm>
      </p:grpSpPr>
      <p:sp>
        <p:nvSpPr>
          <p:cNvPr id="2245" name="Google Shape;2245;p268"/>
          <p:cNvSpPr txBox="1">
            <a:spLocks noGrp="1"/>
          </p:cNvSpPr>
          <p:nvPr>
            <p:ph type="body" idx="1"/>
          </p:nvPr>
        </p:nvSpPr>
        <p:spPr>
          <a:xfrm>
            <a:off x="442914" y="2103438"/>
            <a:ext cx="113061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46" name="Google Shape;2246;p268"/>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7" name="Google Shape;2247;p268"/>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48" name="Google Shape;2248;p268"/>
          <p:cNvSpPr txBox="1">
            <a:spLocks noGrp="1"/>
          </p:cNvSpPr>
          <p:nvPr>
            <p:ph type="subTitle" idx="2"/>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49" name="Google Shape;2249;p268"/>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0" name="Google Shape;2250;p268"/>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2251"/>
        <p:cNvGrpSpPr/>
        <p:nvPr/>
      </p:nvGrpSpPr>
      <p:grpSpPr>
        <a:xfrm>
          <a:off x="0" y="0"/>
          <a:ext cx="0" cy="0"/>
          <a:chOff x="0" y="0"/>
          <a:chExt cx="0" cy="0"/>
        </a:xfrm>
      </p:grpSpPr>
      <p:sp>
        <p:nvSpPr>
          <p:cNvPr id="2252" name="Google Shape;2252;p269"/>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53" name="Google Shape;2253;p269"/>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4" name="Google Shape;2254;p269"/>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55" name="Google Shape;2255;p269"/>
          <p:cNvSpPr txBox="1">
            <a:spLocks noGrp="1"/>
          </p:cNvSpPr>
          <p:nvPr>
            <p:ph type="subTitle" idx="2"/>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56" name="Google Shape;2256;p269"/>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57" name="Google Shape;2257;p269"/>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2258"/>
        <p:cNvGrpSpPr/>
        <p:nvPr/>
      </p:nvGrpSpPr>
      <p:grpSpPr>
        <a:xfrm>
          <a:off x="0" y="0"/>
          <a:ext cx="0" cy="0"/>
          <a:chOff x="0" y="0"/>
          <a:chExt cx="0" cy="0"/>
        </a:xfrm>
      </p:grpSpPr>
      <p:sp>
        <p:nvSpPr>
          <p:cNvPr id="2259" name="Google Shape;2259;p270"/>
          <p:cNvSpPr txBox="1">
            <a:spLocks noGrp="1"/>
          </p:cNvSpPr>
          <p:nvPr>
            <p:ph type="body" idx="1"/>
          </p:nvPr>
        </p:nvSpPr>
        <p:spPr>
          <a:xfrm>
            <a:off x="442914" y="2103439"/>
            <a:ext cx="54735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60" name="Google Shape;2260;p270"/>
          <p:cNvSpPr txBox="1">
            <a:spLocks noGrp="1"/>
          </p:cNvSpPr>
          <p:nvPr>
            <p:ph type="body" idx="2"/>
          </p:nvPr>
        </p:nvSpPr>
        <p:spPr>
          <a:xfrm>
            <a:off x="6275389" y="2103438"/>
            <a:ext cx="54735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61" name="Google Shape;2261;p270"/>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2" name="Google Shape;2262;p270"/>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63" name="Google Shape;2263;p270"/>
          <p:cNvSpPr txBox="1">
            <a:spLocks noGrp="1"/>
          </p:cNvSpPr>
          <p:nvPr>
            <p:ph type="subTitle" idx="3"/>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64" name="Google Shape;2264;p270"/>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65" name="Google Shape;2265;p270"/>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2266"/>
        <p:cNvGrpSpPr/>
        <p:nvPr/>
      </p:nvGrpSpPr>
      <p:grpSpPr>
        <a:xfrm>
          <a:off x="0" y="0"/>
          <a:ext cx="0" cy="0"/>
          <a:chOff x="0" y="0"/>
          <a:chExt cx="0" cy="0"/>
        </a:xfrm>
      </p:grpSpPr>
      <p:sp>
        <p:nvSpPr>
          <p:cNvPr id="2267" name="Google Shape;2267;p271"/>
          <p:cNvSpPr>
            <a:spLocks noGrp="1"/>
          </p:cNvSpPr>
          <p:nvPr>
            <p:ph type="pic" idx="2"/>
          </p:nvPr>
        </p:nvSpPr>
        <p:spPr>
          <a:xfrm>
            <a:off x="6096000" y="0"/>
            <a:ext cx="6096000" cy="6858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68" name="Google Shape;2268;p271"/>
          <p:cNvSpPr txBox="1">
            <a:spLocks noGrp="1"/>
          </p:cNvSpPr>
          <p:nvPr>
            <p:ph type="body" idx="1"/>
          </p:nvPr>
        </p:nvSpPr>
        <p:spPr>
          <a:xfrm>
            <a:off x="442914" y="2103438"/>
            <a:ext cx="5317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69" name="Google Shape;2269;p271"/>
          <p:cNvSpPr txBox="1">
            <a:spLocks noGrp="1"/>
          </p:cNvSpPr>
          <p:nvPr>
            <p:ph type="title"/>
          </p:nvPr>
        </p:nvSpPr>
        <p:spPr>
          <a:xfrm>
            <a:off x="442914" y="430514"/>
            <a:ext cx="53178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0" name="Google Shape;2270;p271"/>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sz="750">
                <a:solidFill>
                  <a:schemeClr val="lt1"/>
                </a:solidFill>
                <a:latin typeface="Arial"/>
                <a:ea typeface="Arial"/>
                <a:cs typeface="Arial"/>
                <a:sym typeface="Arial"/>
              </a:defRPr>
            </a:lvl1pPr>
            <a:lvl2pPr marL="0" lvl="1" indent="0" algn="r" rtl="0">
              <a:spcBef>
                <a:spcPts val="0"/>
              </a:spcBef>
              <a:buNone/>
              <a:defRPr sz="750">
                <a:solidFill>
                  <a:schemeClr val="lt1"/>
                </a:solidFill>
                <a:latin typeface="Arial"/>
                <a:ea typeface="Arial"/>
                <a:cs typeface="Arial"/>
                <a:sym typeface="Arial"/>
              </a:defRPr>
            </a:lvl2pPr>
            <a:lvl3pPr marL="0" lvl="2" indent="0" algn="r" rtl="0">
              <a:spcBef>
                <a:spcPts val="0"/>
              </a:spcBef>
              <a:buNone/>
              <a:defRPr sz="750">
                <a:solidFill>
                  <a:schemeClr val="lt1"/>
                </a:solidFill>
                <a:latin typeface="Arial"/>
                <a:ea typeface="Arial"/>
                <a:cs typeface="Arial"/>
                <a:sym typeface="Arial"/>
              </a:defRPr>
            </a:lvl3pPr>
            <a:lvl4pPr marL="0" lvl="3" indent="0" algn="r" rtl="0">
              <a:spcBef>
                <a:spcPts val="0"/>
              </a:spcBef>
              <a:buNone/>
              <a:defRPr sz="750">
                <a:solidFill>
                  <a:schemeClr val="lt1"/>
                </a:solidFill>
                <a:latin typeface="Arial"/>
                <a:ea typeface="Arial"/>
                <a:cs typeface="Arial"/>
                <a:sym typeface="Arial"/>
              </a:defRPr>
            </a:lvl4pPr>
            <a:lvl5pPr marL="0" lvl="4" indent="0" algn="r" rtl="0">
              <a:spcBef>
                <a:spcPts val="0"/>
              </a:spcBef>
              <a:buNone/>
              <a:defRPr sz="750">
                <a:solidFill>
                  <a:schemeClr val="lt1"/>
                </a:solidFill>
                <a:latin typeface="Arial"/>
                <a:ea typeface="Arial"/>
                <a:cs typeface="Arial"/>
                <a:sym typeface="Arial"/>
              </a:defRPr>
            </a:lvl5pPr>
            <a:lvl6pPr marL="0" lvl="5" indent="0" algn="r" rtl="0">
              <a:spcBef>
                <a:spcPts val="0"/>
              </a:spcBef>
              <a:buNone/>
              <a:defRPr sz="750">
                <a:solidFill>
                  <a:schemeClr val="lt1"/>
                </a:solidFill>
                <a:latin typeface="Arial"/>
                <a:ea typeface="Arial"/>
                <a:cs typeface="Arial"/>
                <a:sym typeface="Arial"/>
              </a:defRPr>
            </a:lvl6pPr>
            <a:lvl7pPr marL="0" lvl="6" indent="0" algn="r" rtl="0">
              <a:spcBef>
                <a:spcPts val="0"/>
              </a:spcBef>
              <a:buNone/>
              <a:defRPr sz="750">
                <a:solidFill>
                  <a:schemeClr val="lt1"/>
                </a:solidFill>
                <a:latin typeface="Arial"/>
                <a:ea typeface="Arial"/>
                <a:cs typeface="Arial"/>
                <a:sym typeface="Arial"/>
              </a:defRPr>
            </a:lvl7pPr>
            <a:lvl8pPr marL="0" lvl="7" indent="0" algn="r" rtl="0">
              <a:spcBef>
                <a:spcPts val="0"/>
              </a:spcBef>
              <a:buNone/>
              <a:defRPr sz="750">
                <a:solidFill>
                  <a:schemeClr val="lt1"/>
                </a:solidFill>
                <a:latin typeface="Arial"/>
                <a:ea typeface="Arial"/>
                <a:cs typeface="Arial"/>
                <a:sym typeface="Arial"/>
              </a:defRPr>
            </a:lvl8pPr>
            <a:lvl9pPr marL="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71" name="Google Shape;2271;p271"/>
          <p:cNvSpPr txBox="1">
            <a:spLocks noGrp="1"/>
          </p:cNvSpPr>
          <p:nvPr>
            <p:ph type="subTitle" idx="3"/>
          </p:nvPr>
        </p:nvSpPr>
        <p:spPr>
          <a:xfrm>
            <a:off x="442912" y="933433"/>
            <a:ext cx="53178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72" name="Google Shape;2272;p271"/>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73" name="Google Shape;2273;p271"/>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2274"/>
        <p:cNvGrpSpPr/>
        <p:nvPr/>
      </p:nvGrpSpPr>
      <p:grpSpPr>
        <a:xfrm>
          <a:off x="0" y="0"/>
          <a:ext cx="0" cy="0"/>
          <a:chOff x="0" y="0"/>
          <a:chExt cx="0" cy="0"/>
        </a:xfrm>
      </p:grpSpPr>
      <p:sp>
        <p:nvSpPr>
          <p:cNvPr id="2275" name="Google Shape;2275;p272"/>
          <p:cNvSpPr txBox="1">
            <a:spLocks noGrp="1"/>
          </p:cNvSpPr>
          <p:nvPr>
            <p:ph type="body" idx="1"/>
          </p:nvPr>
        </p:nvSpPr>
        <p:spPr>
          <a:xfrm>
            <a:off x="442913" y="2103439"/>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76" name="Google Shape;2276;p272"/>
          <p:cNvSpPr txBox="1">
            <a:spLocks noGrp="1"/>
          </p:cNvSpPr>
          <p:nvPr>
            <p:ph type="body" idx="2"/>
          </p:nvPr>
        </p:nvSpPr>
        <p:spPr>
          <a:xfrm>
            <a:off x="4332288" y="2103439"/>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77" name="Google Shape;2277;p272"/>
          <p:cNvSpPr txBox="1">
            <a:spLocks noGrp="1"/>
          </p:cNvSpPr>
          <p:nvPr>
            <p:ph type="body" idx="3"/>
          </p:nvPr>
        </p:nvSpPr>
        <p:spPr>
          <a:xfrm>
            <a:off x="8220077" y="2103439"/>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78" name="Google Shape;2278;p272"/>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9" name="Google Shape;2279;p272"/>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80" name="Google Shape;2280;p272"/>
          <p:cNvSpPr txBox="1">
            <a:spLocks noGrp="1"/>
          </p:cNvSpPr>
          <p:nvPr>
            <p:ph type="subTitle" idx="4"/>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81" name="Google Shape;2281;p272"/>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82" name="Google Shape;2282;p272"/>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2283"/>
        <p:cNvGrpSpPr/>
        <p:nvPr/>
      </p:nvGrpSpPr>
      <p:grpSpPr>
        <a:xfrm>
          <a:off x="0" y="0"/>
          <a:ext cx="0" cy="0"/>
          <a:chOff x="0" y="0"/>
          <a:chExt cx="0" cy="0"/>
        </a:xfrm>
      </p:grpSpPr>
      <p:sp>
        <p:nvSpPr>
          <p:cNvPr id="2284" name="Google Shape;2284;p273"/>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85" name="Google Shape;2285;p273"/>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86" name="Google Shape;2286;p273"/>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87" name="Google Shape;2287;p273"/>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88" name="Google Shape;2288;p273"/>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9" name="Google Shape;2289;p273"/>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90" name="Google Shape;2290;p273"/>
          <p:cNvSpPr txBox="1">
            <a:spLocks noGrp="1"/>
          </p:cNvSpPr>
          <p:nvPr>
            <p:ph type="subTitle" idx="5"/>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291" name="Google Shape;2291;p273"/>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2" name="Google Shape;2292;p273"/>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2293"/>
        <p:cNvGrpSpPr/>
        <p:nvPr/>
      </p:nvGrpSpPr>
      <p:grpSpPr>
        <a:xfrm>
          <a:off x="0" y="0"/>
          <a:ext cx="0" cy="0"/>
          <a:chOff x="0" y="0"/>
          <a:chExt cx="0" cy="0"/>
        </a:xfrm>
      </p:grpSpPr>
      <p:sp>
        <p:nvSpPr>
          <p:cNvPr id="2294" name="Google Shape;2294;p274"/>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95" name="Google Shape;2295;p274"/>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96" name="Google Shape;2296;p274"/>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97" name="Google Shape;2297;p274"/>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98" name="Google Shape;2298;p274"/>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299" name="Google Shape;2299;p274"/>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0" name="Google Shape;2300;p274"/>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01" name="Google Shape;2301;p274"/>
          <p:cNvSpPr txBox="1">
            <a:spLocks noGrp="1"/>
          </p:cNvSpPr>
          <p:nvPr>
            <p:ph type="subTitle" idx="6"/>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302" name="Google Shape;2302;p274"/>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3" name="Google Shape;2303;p274"/>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2304"/>
        <p:cNvGrpSpPr/>
        <p:nvPr/>
      </p:nvGrpSpPr>
      <p:grpSpPr>
        <a:xfrm>
          <a:off x="0" y="0"/>
          <a:ext cx="0" cy="0"/>
          <a:chOff x="0" y="0"/>
          <a:chExt cx="0" cy="0"/>
        </a:xfrm>
      </p:grpSpPr>
      <p:sp>
        <p:nvSpPr>
          <p:cNvPr id="2305" name="Google Shape;2305;p275"/>
          <p:cNvSpPr>
            <a:spLocks noGrp="1"/>
          </p:cNvSpPr>
          <p:nvPr>
            <p:ph type="pic" idx="2"/>
          </p:nvPr>
        </p:nvSpPr>
        <p:spPr>
          <a:xfrm>
            <a:off x="442913" y="2100263"/>
            <a:ext cx="3528900" cy="30174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6" name="Google Shape;2306;p275"/>
          <p:cNvSpPr txBox="1">
            <a:spLocks noGrp="1"/>
          </p:cNvSpPr>
          <p:nvPr>
            <p:ph type="body" idx="1"/>
          </p:nvPr>
        </p:nvSpPr>
        <p:spPr>
          <a:xfrm>
            <a:off x="442913" y="5280026"/>
            <a:ext cx="3528900" cy="89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07" name="Google Shape;2307;p275"/>
          <p:cNvSpPr>
            <a:spLocks noGrp="1"/>
          </p:cNvSpPr>
          <p:nvPr>
            <p:ph type="pic" idx="3"/>
          </p:nvPr>
        </p:nvSpPr>
        <p:spPr>
          <a:xfrm>
            <a:off x="4331495" y="2100263"/>
            <a:ext cx="3528900" cy="30174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8" name="Google Shape;2308;p275"/>
          <p:cNvSpPr txBox="1">
            <a:spLocks noGrp="1"/>
          </p:cNvSpPr>
          <p:nvPr>
            <p:ph type="body" idx="4"/>
          </p:nvPr>
        </p:nvSpPr>
        <p:spPr>
          <a:xfrm>
            <a:off x="4331495" y="5280026"/>
            <a:ext cx="3528900" cy="89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09" name="Google Shape;2309;p275"/>
          <p:cNvSpPr>
            <a:spLocks noGrp="1"/>
          </p:cNvSpPr>
          <p:nvPr>
            <p:ph type="pic" idx="5"/>
          </p:nvPr>
        </p:nvSpPr>
        <p:spPr>
          <a:xfrm>
            <a:off x="8220075" y="2100263"/>
            <a:ext cx="3528900" cy="30174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10" name="Google Shape;2310;p275"/>
          <p:cNvSpPr txBox="1">
            <a:spLocks noGrp="1"/>
          </p:cNvSpPr>
          <p:nvPr>
            <p:ph type="body" idx="6"/>
          </p:nvPr>
        </p:nvSpPr>
        <p:spPr>
          <a:xfrm>
            <a:off x="8220077" y="5280026"/>
            <a:ext cx="3528900" cy="892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11" name="Google Shape;2311;p275"/>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12" name="Google Shape;2312;p275"/>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13" name="Google Shape;2313;p275"/>
          <p:cNvSpPr txBox="1">
            <a:spLocks noGrp="1"/>
          </p:cNvSpPr>
          <p:nvPr>
            <p:ph type="subTitle" idx="7"/>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314" name="Google Shape;2314;p275"/>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5" name="Google Shape;2315;p275"/>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Logo Shape Orange">
  <p:cSld name="Title Slide Logo Shape Orange">
    <p:spTree>
      <p:nvGrpSpPr>
        <p:cNvPr id="1" name="Shape 160"/>
        <p:cNvGrpSpPr/>
        <p:nvPr/>
      </p:nvGrpSpPr>
      <p:grpSpPr>
        <a:xfrm>
          <a:off x="0" y="0"/>
          <a:ext cx="0" cy="0"/>
          <a:chOff x="0" y="0"/>
          <a:chExt cx="0" cy="0"/>
        </a:xfrm>
      </p:grpSpPr>
      <p:grpSp>
        <p:nvGrpSpPr>
          <p:cNvPr id="161" name="Google Shape;161;p28"/>
          <p:cNvGrpSpPr/>
          <p:nvPr/>
        </p:nvGrpSpPr>
        <p:grpSpPr>
          <a:xfrm>
            <a:off x="0" y="0"/>
            <a:ext cx="8914102" cy="6858001"/>
            <a:chOff x="0" y="0"/>
            <a:chExt cx="8914102" cy="6858001"/>
          </a:xfrm>
        </p:grpSpPr>
        <p:sp>
          <p:nvSpPr>
            <p:cNvPr id="162" name="Google Shape;162;p28"/>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3" name="Google Shape;163;p28"/>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64" name="Google Shape;164;p28"/>
          <p:cNvSpPr txBox="1">
            <a:spLocks noGrp="1"/>
          </p:cNvSpPr>
          <p:nvPr>
            <p:ph type="ctrTitle"/>
          </p:nvPr>
        </p:nvSpPr>
        <p:spPr>
          <a:xfrm>
            <a:off x="442913" y="1003610"/>
            <a:ext cx="5258700" cy="24255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5" name="Google Shape;165;p28"/>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2316"/>
        <p:cNvGrpSpPr/>
        <p:nvPr/>
      </p:nvGrpSpPr>
      <p:grpSpPr>
        <a:xfrm>
          <a:off x="0" y="0"/>
          <a:ext cx="0" cy="0"/>
          <a:chOff x="0" y="0"/>
          <a:chExt cx="0" cy="0"/>
        </a:xfrm>
      </p:grpSpPr>
      <p:sp>
        <p:nvSpPr>
          <p:cNvPr id="2317" name="Google Shape;2317;p276"/>
          <p:cNvSpPr txBox="1">
            <a:spLocks noGrp="1"/>
          </p:cNvSpPr>
          <p:nvPr>
            <p:ph type="body" idx="1"/>
          </p:nvPr>
        </p:nvSpPr>
        <p:spPr>
          <a:xfrm>
            <a:off x="442913"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18" name="Google Shape;2318;p276"/>
          <p:cNvSpPr txBox="1">
            <a:spLocks noGrp="1"/>
          </p:cNvSpPr>
          <p:nvPr>
            <p:ph type="body" idx="2"/>
          </p:nvPr>
        </p:nvSpPr>
        <p:spPr>
          <a:xfrm>
            <a:off x="3358197"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19" name="Google Shape;2319;p276"/>
          <p:cNvSpPr txBox="1">
            <a:spLocks noGrp="1"/>
          </p:cNvSpPr>
          <p:nvPr>
            <p:ph type="body" idx="3"/>
          </p:nvPr>
        </p:nvSpPr>
        <p:spPr>
          <a:xfrm>
            <a:off x="6273483"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20" name="Google Shape;2320;p276"/>
          <p:cNvSpPr txBox="1">
            <a:spLocks noGrp="1"/>
          </p:cNvSpPr>
          <p:nvPr>
            <p:ph type="body" idx="4"/>
          </p:nvPr>
        </p:nvSpPr>
        <p:spPr>
          <a:xfrm>
            <a:off x="9188767" y="3429000"/>
            <a:ext cx="2560500" cy="2743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200"/>
              <a:buNone/>
              <a:defRPr sz="1200" b="1"/>
            </a:lvl1pPr>
            <a:lvl2pPr marL="914400" lvl="1" indent="-228600" algn="l" rtl="0">
              <a:lnSpc>
                <a:spcPct val="100000"/>
              </a:lnSpc>
              <a:spcBef>
                <a:spcPts val="300"/>
              </a:spcBef>
              <a:spcAft>
                <a:spcPts val="0"/>
              </a:spcAft>
              <a:buClr>
                <a:schemeClr val="dk1"/>
              </a:buClr>
              <a:buSzPts val="1600"/>
              <a:buNone/>
              <a:defRPr/>
            </a:lvl2pPr>
            <a:lvl3pPr marL="1371600" lvl="2" indent="-330200" algn="l" rtl="0">
              <a:lnSpc>
                <a:spcPct val="100000"/>
              </a:lnSpc>
              <a:spcBef>
                <a:spcPts val="300"/>
              </a:spcBef>
              <a:spcAft>
                <a:spcPts val="0"/>
              </a:spcAft>
              <a:buClr>
                <a:schemeClr val="dk1"/>
              </a:buClr>
              <a:buSzPts val="1600"/>
              <a:buChar char="•"/>
              <a:defRPr/>
            </a:lvl3pPr>
            <a:lvl4pPr marL="1828800" lvl="3" indent="-330200" algn="l" rtl="0">
              <a:lnSpc>
                <a:spcPct val="100000"/>
              </a:lnSpc>
              <a:spcBef>
                <a:spcPts val="300"/>
              </a:spcBef>
              <a:spcAft>
                <a:spcPts val="0"/>
              </a:spcAft>
              <a:buClr>
                <a:schemeClr val="dk1"/>
              </a:buClr>
              <a:buSzPts val="1600"/>
              <a:buChar char="–"/>
              <a:defRPr/>
            </a:lvl4pPr>
            <a:lvl5pPr marL="2286000" lvl="4" indent="-330200" algn="l" rtl="0">
              <a:lnSpc>
                <a:spcPct val="100000"/>
              </a:lnSpc>
              <a:spcBef>
                <a:spcPts val="300"/>
              </a:spcBef>
              <a:spcAft>
                <a:spcPts val="0"/>
              </a:spcAft>
              <a:buClr>
                <a:schemeClr val="dk1"/>
              </a:buClr>
              <a:buSzPts val="1600"/>
              <a:buChar char="•"/>
              <a:defRPr/>
            </a:lvl5pPr>
            <a:lvl6pPr marL="2743200" lvl="5" indent="-330200" algn="l" rtl="0">
              <a:lnSpc>
                <a:spcPct val="100000"/>
              </a:lnSpc>
              <a:spcBef>
                <a:spcPts val="300"/>
              </a:spcBef>
              <a:spcAft>
                <a:spcPts val="0"/>
              </a:spcAft>
              <a:buClr>
                <a:schemeClr val="dk1"/>
              </a:buClr>
              <a:buSzPts val="1600"/>
              <a:buChar char="–"/>
              <a:defRPr/>
            </a:lvl6pPr>
            <a:lvl7pPr marL="3200400" lvl="6" indent="-330200" algn="l" rtl="0">
              <a:lnSpc>
                <a:spcPct val="100000"/>
              </a:lnSpc>
              <a:spcBef>
                <a:spcPts val="300"/>
              </a:spcBef>
              <a:spcAft>
                <a:spcPts val="0"/>
              </a:spcAft>
              <a:buClr>
                <a:schemeClr val="dk1"/>
              </a:buClr>
              <a:buSzPts val="1600"/>
              <a:buChar char="•"/>
              <a:defRPr/>
            </a:lvl7pPr>
            <a:lvl8pPr marL="3657600" lvl="7" indent="-330200" algn="l" rtl="0">
              <a:lnSpc>
                <a:spcPct val="100000"/>
              </a:lnSpc>
              <a:spcBef>
                <a:spcPts val="300"/>
              </a:spcBef>
              <a:spcAft>
                <a:spcPts val="0"/>
              </a:spcAft>
              <a:buClr>
                <a:schemeClr val="dk1"/>
              </a:buClr>
              <a:buSzPts val="1600"/>
              <a:buChar char="–"/>
              <a:defRPr/>
            </a:lvl8pPr>
            <a:lvl9pPr marL="4114800" lvl="8" indent="-330200" algn="l" rtl="0">
              <a:lnSpc>
                <a:spcPct val="100000"/>
              </a:lnSpc>
              <a:spcBef>
                <a:spcPts val="300"/>
              </a:spcBef>
              <a:spcAft>
                <a:spcPts val="300"/>
              </a:spcAft>
              <a:buClr>
                <a:schemeClr val="dk1"/>
              </a:buClr>
              <a:buSzPts val="1600"/>
              <a:buChar char="•"/>
              <a:defRPr/>
            </a:lvl9pPr>
          </a:lstStyle>
          <a:p>
            <a:endParaRPr/>
          </a:p>
        </p:txBody>
      </p:sp>
      <p:sp>
        <p:nvSpPr>
          <p:cNvPr id="2321" name="Google Shape;2321;p276"/>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22" name="Google Shape;2322;p276"/>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23" name="Google Shape;2323;p276"/>
          <p:cNvSpPr txBox="1">
            <a:spLocks noGrp="1"/>
          </p:cNvSpPr>
          <p:nvPr>
            <p:ph type="subTitle" idx="5"/>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324" name="Google Shape;2324;p276"/>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5" name="Google Shape;2325;p276"/>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2326"/>
        <p:cNvGrpSpPr/>
        <p:nvPr/>
      </p:nvGrpSpPr>
      <p:grpSpPr>
        <a:xfrm>
          <a:off x="0" y="0"/>
          <a:ext cx="0" cy="0"/>
          <a:chOff x="0" y="0"/>
          <a:chExt cx="0" cy="0"/>
        </a:xfrm>
      </p:grpSpPr>
      <p:sp>
        <p:nvSpPr>
          <p:cNvPr id="2327" name="Google Shape;2327;p277"/>
          <p:cNvSpPr>
            <a:spLocks noGrp="1"/>
          </p:cNvSpPr>
          <p:nvPr>
            <p:ph type="pic" idx="2"/>
          </p:nvPr>
        </p:nvSpPr>
        <p:spPr>
          <a:xfrm>
            <a:off x="442912" y="2103438"/>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28" name="Google Shape;2328;p277"/>
          <p:cNvSpPr txBox="1">
            <a:spLocks noGrp="1"/>
          </p:cNvSpPr>
          <p:nvPr>
            <p:ph type="body" idx="1"/>
          </p:nvPr>
        </p:nvSpPr>
        <p:spPr>
          <a:xfrm>
            <a:off x="442912"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329" name="Google Shape;2329;p277"/>
          <p:cNvSpPr>
            <a:spLocks noGrp="1"/>
          </p:cNvSpPr>
          <p:nvPr>
            <p:ph type="pic" idx="3"/>
          </p:nvPr>
        </p:nvSpPr>
        <p:spPr>
          <a:xfrm>
            <a:off x="3358197" y="2103438"/>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30" name="Google Shape;2330;p277"/>
          <p:cNvSpPr txBox="1">
            <a:spLocks noGrp="1"/>
          </p:cNvSpPr>
          <p:nvPr>
            <p:ph type="body" idx="4"/>
          </p:nvPr>
        </p:nvSpPr>
        <p:spPr>
          <a:xfrm>
            <a:off x="3358197"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331" name="Google Shape;2331;p277"/>
          <p:cNvSpPr>
            <a:spLocks noGrp="1"/>
          </p:cNvSpPr>
          <p:nvPr>
            <p:ph type="pic" idx="5"/>
          </p:nvPr>
        </p:nvSpPr>
        <p:spPr>
          <a:xfrm>
            <a:off x="6273482" y="2103438"/>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32" name="Google Shape;2332;p277"/>
          <p:cNvSpPr txBox="1">
            <a:spLocks noGrp="1"/>
          </p:cNvSpPr>
          <p:nvPr>
            <p:ph type="body" idx="6"/>
          </p:nvPr>
        </p:nvSpPr>
        <p:spPr>
          <a:xfrm>
            <a:off x="6273482"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333" name="Google Shape;2333;p277"/>
          <p:cNvSpPr>
            <a:spLocks noGrp="1"/>
          </p:cNvSpPr>
          <p:nvPr>
            <p:ph type="pic" idx="7"/>
          </p:nvPr>
        </p:nvSpPr>
        <p:spPr>
          <a:xfrm>
            <a:off x="9188767" y="2103438"/>
            <a:ext cx="1326000" cy="1326000"/>
          </a:xfrm>
          <a:prstGeom prst="rect">
            <a:avLst/>
          </a:prstGeom>
          <a:solidFill>
            <a:srgbClr val="DEDEDE"/>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34" name="Google Shape;2334;p277"/>
          <p:cNvSpPr txBox="1">
            <a:spLocks noGrp="1"/>
          </p:cNvSpPr>
          <p:nvPr>
            <p:ph type="body" idx="8"/>
          </p:nvPr>
        </p:nvSpPr>
        <p:spPr>
          <a:xfrm>
            <a:off x="9188767" y="3657600"/>
            <a:ext cx="2560500" cy="25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600"/>
              <a:buNone/>
              <a:defRPr sz="1600" b="1"/>
            </a:lvl1pPr>
            <a:lvl2pPr marL="914400" lvl="1" indent="-228600" algn="l" rtl="0">
              <a:lnSpc>
                <a:spcPct val="100000"/>
              </a:lnSpc>
              <a:spcBef>
                <a:spcPts val="300"/>
              </a:spcBef>
              <a:spcAft>
                <a:spcPts val="0"/>
              </a:spcAft>
              <a:buClr>
                <a:schemeClr val="dk1"/>
              </a:buClr>
              <a:buSzPts val="1600"/>
              <a:buNone/>
              <a:defRPr sz="1600"/>
            </a:lvl2pPr>
            <a:lvl3pPr marL="1371600" lvl="2" indent="-330200" algn="l" rtl="0">
              <a:lnSpc>
                <a:spcPct val="100000"/>
              </a:lnSpc>
              <a:spcBef>
                <a:spcPts val="300"/>
              </a:spcBef>
              <a:spcAft>
                <a:spcPts val="0"/>
              </a:spcAft>
              <a:buClr>
                <a:schemeClr val="dk1"/>
              </a:buClr>
              <a:buSzPts val="1600"/>
              <a:buChar char="•"/>
              <a:defRPr sz="1600"/>
            </a:lvl3pPr>
            <a:lvl4pPr marL="1828800" lvl="3" indent="-330200" algn="l" rtl="0">
              <a:lnSpc>
                <a:spcPct val="100000"/>
              </a:lnSpc>
              <a:spcBef>
                <a:spcPts val="300"/>
              </a:spcBef>
              <a:spcAft>
                <a:spcPts val="0"/>
              </a:spcAft>
              <a:buClr>
                <a:schemeClr val="dk1"/>
              </a:buClr>
              <a:buSzPts val="1600"/>
              <a:buChar char="–"/>
              <a:defRPr sz="1600"/>
            </a:lvl4pPr>
            <a:lvl5pPr marL="2286000" lvl="4" indent="-330200" algn="l" rtl="0">
              <a:lnSpc>
                <a:spcPct val="100000"/>
              </a:lnSpc>
              <a:spcBef>
                <a:spcPts val="300"/>
              </a:spcBef>
              <a:spcAft>
                <a:spcPts val="0"/>
              </a:spcAft>
              <a:buClr>
                <a:schemeClr val="dk1"/>
              </a:buClr>
              <a:buSzPts val="1600"/>
              <a:buChar char="•"/>
              <a:defRPr sz="1600"/>
            </a:lvl5pPr>
            <a:lvl6pPr marL="2743200" lvl="5" indent="-330200" algn="l" rtl="0">
              <a:lnSpc>
                <a:spcPct val="100000"/>
              </a:lnSpc>
              <a:spcBef>
                <a:spcPts val="300"/>
              </a:spcBef>
              <a:spcAft>
                <a:spcPts val="0"/>
              </a:spcAft>
              <a:buClr>
                <a:schemeClr val="dk1"/>
              </a:buClr>
              <a:buSzPts val="1600"/>
              <a:buChar char="–"/>
              <a:defRPr sz="1600"/>
            </a:lvl6pPr>
            <a:lvl7pPr marL="3200400" lvl="6" indent="-330200" algn="l" rtl="0">
              <a:lnSpc>
                <a:spcPct val="100000"/>
              </a:lnSpc>
              <a:spcBef>
                <a:spcPts val="300"/>
              </a:spcBef>
              <a:spcAft>
                <a:spcPts val="0"/>
              </a:spcAft>
              <a:buClr>
                <a:schemeClr val="dk1"/>
              </a:buClr>
              <a:buSzPts val="1600"/>
              <a:buChar char="•"/>
              <a:defRPr sz="1600"/>
            </a:lvl7pPr>
            <a:lvl8pPr marL="3657600" lvl="7" indent="-330200" algn="l" rtl="0">
              <a:lnSpc>
                <a:spcPct val="100000"/>
              </a:lnSpc>
              <a:spcBef>
                <a:spcPts val="300"/>
              </a:spcBef>
              <a:spcAft>
                <a:spcPts val="0"/>
              </a:spcAft>
              <a:buClr>
                <a:schemeClr val="dk1"/>
              </a:buClr>
              <a:buSzPts val="1600"/>
              <a:buChar char="–"/>
              <a:defRPr sz="1600"/>
            </a:lvl8pPr>
            <a:lvl9pPr marL="4114800" lvl="8" indent="-330200" algn="l" rtl="0">
              <a:lnSpc>
                <a:spcPct val="100000"/>
              </a:lnSpc>
              <a:spcBef>
                <a:spcPts val="300"/>
              </a:spcBef>
              <a:spcAft>
                <a:spcPts val="300"/>
              </a:spcAft>
              <a:buClr>
                <a:schemeClr val="dk1"/>
              </a:buClr>
              <a:buSzPts val="1600"/>
              <a:buChar char="•"/>
              <a:defRPr sz="1600"/>
            </a:lvl9pPr>
          </a:lstStyle>
          <a:p>
            <a:endParaRPr/>
          </a:p>
        </p:txBody>
      </p:sp>
      <p:sp>
        <p:nvSpPr>
          <p:cNvPr id="2335" name="Google Shape;2335;p277"/>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36" name="Google Shape;2336;p277"/>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37" name="Google Shape;2337;p277"/>
          <p:cNvSpPr txBox="1">
            <a:spLocks noGrp="1"/>
          </p:cNvSpPr>
          <p:nvPr>
            <p:ph type="subTitle" idx="9"/>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338" name="Google Shape;2338;p277"/>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39" name="Google Shape;2339;p277"/>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2340"/>
        <p:cNvGrpSpPr/>
        <p:nvPr/>
      </p:nvGrpSpPr>
      <p:grpSpPr>
        <a:xfrm>
          <a:off x="0" y="0"/>
          <a:ext cx="0" cy="0"/>
          <a:chOff x="0" y="0"/>
          <a:chExt cx="0" cy="0"/>
        </a:xfrm>
      </p:grpSpPr>
      <p:sp>
        <p:nvSpPr>
          <p:cNvPr id="2341" name="Google Shape;2341;p278"/>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30200" algn="l" rtl="0">
              <a:lnSpc>
                <a:spcPct val="100000"/>
              </a:lnSpc>
              <a:spcBef>
                <a:spcPts val="600"/>
              </a:spcBef>
              <a:spcAft>
                <a:spcPts val="0"/>
              </a:spcAft>
              <a:buClr>
                <a:schemeClr val="dk1"/>
              </a:buClr>
              <a:buSzPts val="16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42" name="Google Shape;2342;p278"/>
          <p:cNvSpPr>
            <a:spLocks noGrp="1"/>
          </p:cNvSpPr>
          <p:nvPr>
            <p:ph type="chart" idx="2"/>
          </p:nvPr>
        </p:nvSpPr>
        <p:spPr>
          <a:xfrm>
            <a:off x="5600702" y="1428750"/>
            <a:ext cx="6148500" cy="474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43" name="Google Shape;2343;p278"/>
          <p:cNvSpPr txBox="1">
            <a:spLocks noGrp="1"/>
          </p:cNvSpPr>
          <p:nvPr>
            <p:ph type="title"/>
          </p:nvPr>
        </p:nvSpPr>
        <p:spPr>
          <a:xfrm>
            <a:off x="442914" y="430514"/>
            <a:ext cx="11306100" cy="502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4" name="Google Shape;2344;p278"/>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45" name="Google Shape;2345;p278"/>
          <p:cNvSpPr txBox="1">
            <a:spLocks noGrp="1"/>
          </p:cNvSpPr>
          <p:nvPr>
            <p:ph type="subTitle" idx="3"/>
          </p:nvPr>
        </p:nvSpPr>
        <p:spPr>
          <a:xfrm>
            <a:off x="442913" y="933433"/>
            <a:ext cx="11306100" cy="8859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2400"/>
              <a:buNone/>
              <a:defRPr sz="2400" b="0">
                <a:solidFill>
                  <a:schemeClr val="dk1"/>
                </a:solidFill>
              </a:defRPr>
            </a:lvl1pPr>
            <a:lvl2pPr lvl="1" algn="l" rtl="0">
              <a:lnSpc>
                <a:spcPct val="85000"/>
              </a:lnSpc>
              <a:spcBef>
                <a:spcPts val="0"/>
              </a:spcBef>
              <a:spcAft>
                <a:spcPts val="0"/>
              </a:spcAft>
              <a:buClr>
                <a:schemeClr val="dk1"/>
              </a:buClr>
              <a:buSzPts val="2400"/>
              <a:buNone/>
              <a:defRPr sz="2400"/>
            </a:lvl2pPr>
            <a:lvl3pPr lvl="2" algn="l" rtl="0">
              <a:lnSpc>
                <a:spcPct val="85000"/>
              </a:lnSpc>
              <a:spcBef>
                <a:spcPts val="0"/>
              </a:spcBef>
              <a:spcAft>
                <a:spcPts val="0"/>
              </a:spcAft>
              <a:buClr>
                <a:schemeClr val="dk1"/>
              </a:buClr>
              <a:buSzPts val="2400"/>
              <a:buNone/>
              <a:defRPr sz="2400"/>
            </a:lvl3pPr>
            <a:lvl4pPr lvl="3" algn="l" rtl="0">
              <a:lnSpc>
                <a:spcPct val="85000"/>
              </a:lnSpc>
              <a:spcBef>
                <a:spcPts val="0"/>
              </a:spcBef>
              <a:spcAft>
                <a:spcPts val="0"/>
              </a:spcAft>
              <a:buClr>
                <a:schemeClr val="dk1"/>
              </a:buClr>
              <a:buSzPts val="2400"/>
              <a:buNone/>
              <a:defRPr sz="2400"/>
            </a:lvl4pPr>
            <a:lvl5pPr lvl="4" algn="l" rtl="0">
              <a:lnSpc>
                <a:spcPct val="85000"/>
              </a:lnSpc>
              <a:spcBef>
                <a:spcPts val="0"/>
              </a:spcBef>
              <a:spcAft>
                <a:spcPts val="0"/>
              </a:spcAft>
              <a:buClr>
                <a:schemeClr val="dk1"/>
              </a:buClr>
              <a:buSzPts val="2400"/>
              <a:buNone/>
              <a:defRPr sz="2400"/>
            </a:lvl5pPr>
            <a:lvl6pPr lvl="5" algn="l" rtl="0">
              <a:lnSpc>
                <a:spcPct val="85000"/>
              </a:lnSpc>
              <a:spcBef>
                <a:spcPts val="0"/>
              </a:spcBef>
              <a:spcAft>
                <a:spcPts val="0"/>
              </a:spcAft>
              <a:buClr>
                <a:schemeClr val="dk1"/>
              </a:buClr>
              <a:buSzPts val="2400"/>
              <a:buNone/>
              <a:defRPr sz="2400"/>
            </a:lvl6pPr>
            <a:lvl7pPr lvl="6" algn="l" rtl="0">
              <a:lnSpc>
                <a:spcPct val="85000"/>
              </a:lnSpc>
              <a:spcBef>
                <a:spcPts val="0"/>
              </a:spcBef>
              <a:spcAft>
                <a:spcPts val="0"/>
              </a:spcAft>
              <a:buClr>
                <a:schemeClr val="dk1"/>
              </a:buClr>
              <a:buSzPts val="2400"/>
              <a:buNone/>
              <a:defRPr sz="2400"/>
            </a:lvl7pPr>
            <a:lvl8pPr lvl="7" algn="l" rtl="0">
              <a:lnSpc>
                <a:spcPct val="85000"/>
              </a:lnSpc>
              <a:spcBef>
                <a:spcPts val="0"/>
              </a:spcBef>
              <a:spcAft>
                <a:spcPts val="0"/>
              </a:spcAft>
              <a:buClr>
                <a:schemeClr val="dk1"/>
              </a:buClr>
              <a:buSzPts val="2400"/>
              <a:buNone/>
              <a:defRPr sz="2400"/>
            </a:lvl8pPr>
            <a:lvl9pPr lvl="8" algn="l" rtl="0">
              <a:lnSpc>
                <a:spcPct val="85000"/>
              </a:lnSpc>
              <a:spcBef>
                <a:spcPts val="0"/>
              </a:spcBef>
              <a:spcAft>
                <a:spcPts val="0"/>
              </a:spcAft>
              <a:buClr>
                <a:schemeClr val="dk1"/>
              </a:buClr>
              <a:buSzPts val="2400"/>
              <a:buNone/>
              <a:defRPr sz="2400"/>
            </a:lvl9pPr>
          </a:lstStyle>
          <a:p>
            <a:endParaRPr/>
          </a:p>
        </p:txBody>
      </p:sp>
      <p:sp>
        <p:nvSpPr>
          <p:cNvPr id="2346" name="Google Shape;2346;p278"/>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47" name="Google Shape;2347;p278"/>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348"/>
        <p:cNvGrpSpPr/>
        <p:nvPr/>
      </p:nvGrpSpPr>
      <p:grpSpPr>
        <a:xfrm>
          <a:off x="0" y="0"/>
          <a:ext cx="0" cy="0"/>
          <a:chOff x="0" y="0"/>
          <a:chExt cx="0" cy="0"/>
        </a:xfrm>
      </p:grpSpPr>
      <p:sp>
        <p:nvSpPr>
          <p:cNvPr id="2349" name="Google Shape;2349;p279"/>
          <p:cNvSpPr/>
          <p:nvPr/>
        </p:nvSpPr>
        <p:spPr>
          <a:xfrm>
            <a:off x="1" y="2103438"/>
            <a:ext cx="3972000" cy="4068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0" name="Google Shape;2350;p279"/>
          <p:cNvSpPr txBox="1">
            <a:spLocks noGrp="1"/>
          </p:cNvSpPr>
          <p:nvPr>
            <p:ph type="body" idx="1"/>
          </p:nvPr>
        </p:nvSpPr>
        <p:spPr>
          <a:xfrm>
            <a:off x="360370" y="2377440"/>
            <a:ext cx="3612000" cy="1737300"/>
          </a:xfrm>
          <a:prstGeom prst="rect">
            <a:avLst/>
          </a:prstGeom>
          <a:noFill/>
          <a:ln>
            <a:noFill/>
          </a:ln>
        </p:spPr>
        <p:txBody>
          <a:bodyPr spcFirstLastPara="1" wrap="square" lIns="0" tIns="0" rIns="0" bIns="0" anchor="t" anchorCtr="0">
            <a:noAutofit/>
          </a:bodyPr>
          <a:lstStyle>
            <a:lvl1pPr marL="457200" lvl="0" indent="-228600" algn="l" rtl="0">
              <a:lnSpc>
                <a:spcPct val="80000"/>
              </a:lnSpc>
              <a:spcBef>
                <a:spcPts val="0"/>
              </a:spcBef>
              <a:spcAft>
                <a:spcPts val="0"/>
              </a:spcAft>
              <a:buClr>
                <a:schemeClr val="lt1"/>
              </a:buClr>
              <a:buSzPts val="13600"/>
              <a:buNone/>
              <a:defRPr sz="13600" b="1">
                <a:solidFill>
                  <a:schemeClr val="lt1"/>
                </a:solidFill>
              </a:defRPr>
            </a:lvl1pPr>
            <a:lvl2pPr marL="914400" lvl="1" indent="-228600" algn="l" rtl="0">
              <a:lnSpc>
                <a:spcPct val="100000"/>
              </a:lnSpc>
              <a:spcBef>
                <a:spcPts val="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51" name="Google Shape;2351;p279"/>
          <p:cNvSpPr txBox="1">
            <a:spLocks noGrp="1"/>
          </p:cNvSpPr>
          <p:nvPr>
            <p:ph type="body" idx="2"/>
          </p:nvPr>
        </p:nvSpPr>
        <p:spPr>
          <a:xfrm>
            <a:off x="442914" y="3931920"/>
            <a:ext cx="3329100" cy="2061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600"/>
              <a:buNone/>
              <a:defRPr sz="1600" b="0">
                <a:solidFill>
                  <a:schemeClr val="lt1"/>
                </a:solidFill>
              </a:defRPr>
            </a:lvl1pPr>
            <a:lvl2pPr marL="914400" lvl="1" indent="-330200" algn="l" rtl="0">
              <a:lnSpc>
                <a:spcPct val="100000"/>
              </a:lnSpc>
              <a:spcBef>
                <a:spcPts val="0"/>
              </a:spcBef>
              <a:spcAft>
                <a:spcPts val="0"/>
              </a:spcAft>
              <a:buClr>
                <a:schemeClr val="lt1"/>
              </a:buClr>
              <a:buSzPts val="1600"/>
              <a:buFont typeface="Arial"/>
              <a:buChar char="•"/>
              <a:defRPr b="0">
                <a:solidFill>
                  <a:schemeClr val="lt1"/>
                </a:solidFill>
              </a:defRPr>
            </a:lvl2pPr>
            <a:lvl3pPr marL="1371600" lvl="2" indent="-330200" algn="l" rtl="0">
              <a:lnSpc>
                <a:spcPct val="100000"/>
              </a:lnSpc>
              <a:spcBef>
                <a:spcPts val="0"/>
              </a:spcBef>
              <a:spcAft>
                <a:spcPts val="0"/>
              </a:spcAft>
              <a:buClr>
                <a:schemeClr val="lt1"/>
              </a:buClr>
              <a:buSzPts val="1600"/>
              <a:buFont typeface="Arial"/>
              <a:buChar char="–"/>
              <a:defRPr b="0">
                <a:solidFill>
                  <a:schemeClr val="lt1"/>
                </a:solidFill>
              </a:defRPr>
            </a:lvl3pPr>
            <a:lvl4pPr marL="1828800" lvl="3" indent="-330200" algn="l" rtl="0">
              <a:lnSpc>
                <a:spcPct val="100000"/>
              </a:lnSpc>
              <a:spcBef>
                <a:spcPts val="0"/>
              </a:spcBef>
              <a:spcAft>
                <a:spcPts val="0"/>
              </a:spcAft>
              <a:buClr>
                <a:schemeClr val="lt1"/>
              </a:buClr>
              <a:buSzPts val="1600"/>
              <a:buFont typeface="Arial"/>
              <a:buChar char="•"/>
              <a:defRPr b="0">
                <a:solidFill>
                  <a:schemeClr val="lt1"/>
                </a:solidFill>
              </a:defRPr>
            </a:lvl4pPr>
            <a:lvl5pPr marL="2286000" lvl="4" indent="-330200" algn="l" rtl="0">
              <a:lnSpc>
                <a:spcPct val="100000"/>
              </a:lnSpc>
              <a:spcBef>
                <a:spcPts val="0"/>
              </a:spcBef>
              <a:spcAft>
                <a:spcPts val="0"/>
              </a:spcAft>
              <a:buClr>
                <a:schemeClr val="lt1"/>
              </a:buClr>
              <a:buSzPts val="1600"/>
              <a:buFont typeface="Arial"/>
              <a:buChar char="–"/>
              <a:defRPr b="0">
                <a:solidFill>
                  <a:schemeClr val="lt1"/>
                </a:solidFill>
              </a:defRPr>
            </a:lvl5pPr>
            <a:lvl6pPr marL="2743200" lvl="5" indent="-330200" algn="l" rtl="0">
              <a:lnSpc>
                <a:spcPct val="100000"/>
              </a:lnSpc>
              <a:spcBef>
                <a:spcPts val="0"/>
              </a:spcBef>
              <a:spcAft>
                <a:spcPts val="0"/>
              </a:spcAft>
              <a:buClr>
                <a:schemeClr val="lt1"/>
              </a:buClr>
              <a:buSzPts val="1600"/>
              <a:buFont typeface="Arial"/>
              <a:buChar char="•"/>
              <a:defRPr>
                <a:solidFill>
                  <a:schemeClr val="lt1"/>
                </a:solidFill>
              </a:defRPr>
            </a:lvl6pPr>
            <a:lvl7pPr marL="3200400" lvl="6" indent="-330200" algn="l" rtl="0">
              <a:lnSpc>
                <a:spcPct val="100000"/>
              </a:lnSpc>
              <a:spcBef>
                <a:spcPts val="600"/>
              </a:spcBef>
              <a:spcAft>
                <a:spcPts val="0"/>
              </a:spcAft>
              <a:buClr>
                <a:schemeClr val="lt1"/>
              </a:buClr>
              <a:buSzPts val="1600"/>
              <a:buFont typeface="Arial"/>
              <a:buChar char="–"/>
              <a:defRPr>
                <a:solidFill>
                  <a:schemeClr val="lt1"/>
                </a:solidFill>
              </a:defRPr>
            </a:lvl7pPr>
            <a:lvl8pPr marL="3657600" lvl="7" indent="-330200" algn="l" rtl="0">
              <a:lnSpc>
                <a:spcPct val="100000"/>
              </a:lnSpc>
              <a:spcBef>
                <a:spcPts val="600"/>
              </a:spcBef>
              <a:spcAft>
                <a:spcPts val="0"/>
              </a:spcAft>
              <a:buClr>
                <a:schemeClr val="lt1"/>
              </a:buClr>
              <a:buSzPts val="1600"/>
              <a:buFont typeface="Arial"/>
              <a:buChar char="•"/>
              <a:defRPr>
                <a:solidFill>
                  <a:schemeClr val="lt1"/>
                </a:solidFill>
              </a:defRPr>
            </a:lvl8pPr>
            <a:lvl9pPr marL="4114800" lvl="8" indent="-330200" algn="l" rtl="0">
              <a:lnSpc>
                <a:spcPct val="100000"/>
              </a:lnSpc>
              <a:spcBef>
                <a:spcPts val="600"/>
              </a:spcBef>
              <a:spcAft>
                <a:spcPts val="600"/>
              </a:spcAft>
              <a:buClr>
                <a:schemeClr val="lt1"/>
              </a:buClr>
              <a:buSzPts val="1600"/>
              <a:buFont typeface="Arial"/>
              <a:buChar char="–"/>
              <a:defRPr>
                <a:solidFill>
                  <a:schemeClr val="lt1"/>
                </a:solidFill>
              </a:defRPr>
            </a:lvl9pPr>
          </a:lstStyle>
          <a:p>
            <a:endParaRPr/>
          </a:p>
        </p:txBody>
      </p:sp>
      <p:sp>
        <p:nvSpPr>
          <p:cNvPr id="2352" name="Google Shape;2352;p279"/>
          <p:cNvSpPr>
            <a:spLocks noGrp="1"/>
          </p:cNvSpPr>
          <p:nvPr>
            <p:ph type="chart" idx="3"/>
          </p:nvPr>
        </p:nvSpPr>
        <p:spPr>
          <a:xfrm>
            <a:off x="4327525" y="2095501"/>
            <a:ext cx="7421700" cy="4076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53" name="Google Shape;2353;p279"/>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4" name="Google Shape;2354;p279"/>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55" name="Google Shape;2355;p279"/>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56" name="Google Shape;2356;p279"/>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Three Content Infographic">
  <p:cSld name="Three Content Infographic">
    <p:spTree>
      <p:nvGrpSpPr>
        <p:cNvPr id="1" name="Shape 2357"/>
        <p:cNvGrpSpPr/>
        <p:nvPr/>
      </p:nvGrpSpPr>
      <p:grpSpPr>
        <a:xfrm>
          <a:off x="0" y="0"/>
          <a:ext cx="0" cy="0"/>
          <a:chOff x="0" y="0"/>
          <a:chExt cx="0" cy="0"/>
        </a:xfrm>
      </p:grpSpPr>
      <p:sp>
        <p:nvSpPr>
          <p:cNvPr id="2358" name="Google Shape;2358;p280"/>
          <p:cNvSpPr txBox="1">
            <a:spLocks noGrp="1"/>
          </p:cNvSpPr>
          <p:nvPr>
            <p:ph type="body" idx="1"/>
          </p:nvPr>
        </p:nvSpPr>
        <p:spPr>
          <a:xfrm>
            <a:off x="442913" y="3599543"/>
            <a:ext cx="3528900" cy="2578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3"/>
              </a:buClr>
              <a:buSzPts val="1800"/>
              <a:buNone/>
              <a:defRPr>
                <a:solidFill>
                  <a:schemeClr val="accent3"/>
                </a:solidFill>
              </a:defRPr>
            </a:lvl1pPr>
            <a:lvl2pPr marL="914400" lvl="1" indent="-228600" algn="l" rtl="0">
              <a:lnSpc>
                <a:spcPct val="100000"/>
              </a:lnSpc>
              <a:spcBef>
                <a:spcPts val="600"/>
              </a:spcBef>
              <a:spcAft>
                <a:spcPts val="0"/>
              </a:spcAft>
              <a:buClr>
                <a:schemeClr val="dk1"/>
              </a:buClr>
              <a:buSzPts val="1600"/>
              <a:buNone/>
              <a:defRPr>
                <a:solidFill>
                  <a:schemeClr val="dk1"/>
                </a:solidFill>
              </a:defRPr>
            </a:lvl2pPr>
            <a:lvl3pPr marL="1371600" lvl="2" indent="-330200" algn="l" rtl="0">
              <a:lnSpc>
                <a:spcPct val="100000"/>
              </a:lnSpc>
              <a:spcBef>
                <a:spcPts val="600"/>
              </a:spcBef>
              <a:spcAft>
                <a:spcPts val="0"/>
              </a:spcAft>
              <a:buClr>
                <a:schemeClr val="dk1"/>
              </a:buClr>
              <a:buSzPts val="1600"/>
              <a:buChar char="•"/>
              <a:defRPr>
                <a:solidFill>
                  <a:schemeClr val="dk1"/>
                </a:solidFill>
              </a:defRPr>
            </a:lvl3pPr>
            <a:lvl4pPr marL="1828800" lvl="3" indent="-330200" algn="l" rtl="0">
              <a:lnSpc>
                <a:spcPct val="100000"/>
              </a:lnSpc>
              <a:spcBef>
                <a:spcPts val="600"/>
              </a:spcBef>
              <a:spcAft>
                <a:spcPts val="0"/>
              </a:spcAft>
              <a:buClr>
                <a:schemeClr val="dk1"/>
              </a:buClr>
              <a:buSzPts val="1600"/>
              <a:buChar char="–"/>
              <a:defRPr>
                <a:solidFill>
                  <a:schemeClr val="dk1"/>
                </a:solidFill>
              </a:defRPr>
            </a:lvl4pPr>
            <a:lvl5pPr marL="2286000" lvl="4" indent="-330200" algn="l" rtl="0">
              <a:lnSpc>
                <a:spcPct val="100000"/>
              </a:lnSpc>
              <a:spcBef>
                <a:spcPts val="600"/>
              </a:spcBef>
              <a:spcAft>
                <a:spcPts val="0"/>
              </a:spcAft>
              <a:buClr>
                <a:schemeClr val="dk1"/>
              </a:buClr>
              <a:buSzPts val="1600"/>
              <a:buChar char="•"/>
              <a:defRPr>
                <a:solidFill>
                  <a:schemeClr val="dk1"/>
                </a:solidFill>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59" name="Google Shape;2359;p280"/>
          <p:cNvSpPr txBox="1">
            <a:spLocks noGrp="1"/>
          </p:cNvSpPr>
          <p:nvPr>
            <p:ph type="body" idx="2"/>
          </p:nvPr>
        </p:nvSpPr>
        <p:spPr>
          <a:xfrm>
            <a:off x="442913" y="2095500"/>
            <a:ext cx="3528900" cy="1333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accent3"/>
              </a:buClr>
              <a:buSzPts val="8500"/>
              <a:buNone/>
              <a:defRPr sz="8500" b="0">
                <a:solidFill>
                  <a:schemeClr val="accent3"/>
                </a:solidFill>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60" name="Google Shape;2360;p280"/>
          <p:cNvSpPr txBox="1">
            <a:spLocks noGrp="1"/>
          </p:cNvSpPr>
          <p:nvPr>
            <p:ph type="body" idx="3"/>
          </p:nvPr>
        </p:nvSpPr>
        <p:spPr>
          <a:xfrm>
            <a:off x="4327525" y="2095500"/>
            <a:ext cx="3533700" cy="1333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dk2"/>
              </a:buClr>
              <a:buSzPts val="8500"/>
              <a:buNone/>
              <a:defRPr sz="8500" b="0">
                <a:solidFill>
                  <a:schemeClr val="dk2"/>
                </a:solidFill>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61" name="Google Shape;2361;p280"/>
          <p:cNvSpPr txBox="1">
            <a:spLocks noGrp="1"/>
          </p:cNvSpPr>
          <p:nvPr>
            <p:ph type="body" idx="4"/>
          </p:nvPr>
        </p:nvSpPr>
        <p:spPr>
          <a:xfrm>
            <a:off x="8222570" y="2095500"/>
            <a:ext cx="3528900" cy="13335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accent1"/>
              </a:buClr>
              <a:buSzPts val="8500"/>
              <a:buNone/>
              <a:defRPr sz="8500" b="0">
                <a:solidFill>
                  <a:schemeClr val="accent1"/>
                </a:solidFill>
              </a:defRPr>
            </a:lvl1pPr>
            <a:lvl2pPr marL="914400" lvl="1" indent="-228600" algn="l" rtl="0">
              <a:lnSpc>
                <a:spcPct val="100000"/>
              </a:lnSpc>
              <a:spcBef>
                <a:spcPts val="1200"/>
              </a:spcBef>
              <a:spcAft>
                <a:spcPts val="0"/>
              </a:spcAft>
              <a:buClr>
                <a:schemeClr val="dk1"/>
              </a:buClr>
              <a:buSzPts val="1800"/>
              <a:buNone/>
              <a:defRPr/>
            </a:lvl2pPr>
            <a:lvl3pPr marL="1371600" lvl="2" indent="-342900" algn="l" rtl="0">
              <a:lnSpc>
                <a:spcPct val="100000"/>
              </a:lnSpc>
              <a:spcBef>
                <a:spcPts val="600"/>
              </a:spcBef>
              <a:spcAft>
                <a:spcPts val="0"/>
              </a:spcAft>
              <a:buClr>
                <a:schemeClr val="dk1"/>
              </a:buClr>
              <a:buSzPts val="1800"/>
              <a:buChar char="•"/>
              <a:defRPr/>
            </a:lvl3pPr>
            <a:lvl4pPr marL="1828800" lvl="3" indent="-342900" algn="l" rtl="0">
              <a:lnSpc>
                <a:spcPct val="100000"/>
              </a:lnSpc>
              <a:spcBef>
                <a:spcPts val="600"/>
              </a:spcBef>
              <a:spcAft>
                <a:spcPts val="0"/>
              </a:spcAft>
              <a:buClr>
                <a:schemeClr val="dk1"/>
              </a:buClr>
              <a:buSzPts val="1800"/>
              <a:buChar char="–"/>
              <a:defRPr/>
            </a:lvl4pPr>
            <a:lvl5pPr marL="2286000" lvl="4" indent="-342900" algn="l" rtl="0">
              <a:lnSpc>
                <a:spcPct val="100000"/>
              </a:lnSpc>
              <a:spcBef>
                <a:spcPts val="600"/>
              </a:spcBef>
              <a:spcAft>
                <a:spcPts val="0"/>
              </a:spcAft>
              <a:buClr>
                <a:schemeClr val="dk1"/>
              </a:buClr>
              <a:buSzPts val="1800"/>
              <a:buChar char="•"/>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62" name="Google Shape;2362;p280"/>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3" name="Google Shape;2363;p280"/>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64" name="Google Shape;2364;p280"/>
          <p:cNvSpPr txBox="1">
            <a:spLocks noGrp="1"/>
          </p:cNvSpPr>
          <p:nvPr>
            <p:ph type="body" idx="5"/>
          </p:nvPr>
        </p:nvSpPr>
        <p:spPr>
          <a:xfrm>
            <a:off x="4327526" y="3599543"/>
            <a:ext cx="3533700" cy="2578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800"/>
              <a:buNone/>
              <a:defRPr>
                <a:solidFill>
                  <a:schemeClr val="dk2"/>
                </a:solidFill>
              </a:defRPr>
            </a:lvl1pPr>
            <a:lvl2pPr marL="914400" lvl="1" indent="-228600" algn="l" rtl="0">
              <a:lnSpc>
                <a:spcPct val="100000"/>
              </a:lnSpc>
              <a:spcBef>
                <a:spcPts val="600"/>
              </a:spcBef>
              <a:spcAft>
                <a:spcPts val="0"/>
              </a:spcAft>
              <a:buClr>
                <a:schemeClr val="dk1"/>
              </a:buClr>
              <a:buSzPts val="1600"/>
              <a:buNone/>
              <a:defRPr>
                <a:solidFill>
                  <a:schemeClr val="dk1"/>
                </a:solidFill>
              </a:defRPr>
            </a:lvl2pPr>
            <a:lvl3pPr marL="1371600" lvl="2" indent="-330200" algn="l" rtl="0">
              <a:lnSpc>
                <a:spcPct val="100000"/>
              </a:lnSpc>
              <a:spcBef>
                <a:spcPts val="600"/>
              </a:spcBef>
              <a:spcAft>
                <a:spcPts val="0"/>
              </a:spcAft>
              <a:buClr>
                <a:schemeClr val="dk1"/>
              </a:buClr>
              <a:buSzPts val="1600"/>
              <a:buChar char="•"/>
              <a:defRPr>
                <a:solidFill>
                  <a:schemeClr val="dk1"/>
                </a:solidFill>
              </a:defRPr>
            </a:lvl3pPr>
            <a:lvl4pPr marL="1828800" lvl="3" indent="-330200" algn="l" rtl="0">
              <a:lnSpc>
                <a:spcPct val="100000"/>
              </a:lnSpc>
              <a:spcBef>
                <a:spcPts val="600"/>
              </a:spcBef>
              <a:spcAft>
                <a:spcPts val="0"/>
              </a:spcAft>
              <a:buClr>
                <a:schemeClr val="dk1"/>
              </a:buClr>
              <a:buSzPts val="1600"/>
              <a:buChar char="–"/>
              <a:defRPr>
                <a:solidFill>
                  <a:schemeClr val="dk1"/>
                </a:solidFill>
              </a:defRPr>
            </a:lvl4pPr>
            <a:lvl5pPr marL="2286000" lvl="4" indent="-330200" algn="l" rtl="0">
              <a:lnSpc>
                <a:spcPct val="100000"/>
              </a:lnSpc>
              <a:spcBef>
                <a:spcPts val="600"/>
              </a:spcBef>
              <a:spcAft>
                <a:spcPts val="0"/>
              </a:spcAft>
              <a:buClr>
                <a:schemeClr val="dk1"/>
              </a:buClr>
              <a:buSzPts val="1600"/>
              <a:buChar char="•"/>
              <a:defRPr>
                <a:solidFill>
                  <a:schemeClr val="dk1"/>
                </a:solidFill>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65" name="Google Shape;2365;p280"/>
          <p:cNvSpPr txBox="1">
            <a:spLocks noGrp="1"/>
          </p:cNvSpPr>
          <p:nvPr>
            <p:ph type="body" idx="6"/>
          </p:nvPr>
        </p:nvSpPr>
        <p:spPr>
          <a:xfrm>
            <a:off x="8222570" y="3599543"/>
            <a:ext cx="3528900" cy="25782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accent1"/>
              </a:buClr>
              <a:buSzPts val="1800"/>
              <a:buNone/>
              <a:defRPr>
                <a:solidFill>
                  <a:schemeClr val="accent1"/>
                </a:solidFill>
              </a:defRPr>
            </a:lvl1pPr>
            <a:lvl2pPr marL="914400" lvl="1" indent="-228600" algn="l" rtl="0">
              <a:lnSpc>
                <a:spcPct val="100000"/>
              </a:lnSpc>
              <a:spcBef>
                <a:spcPts val="600"/>
              </a:spcBef>
              <a:spcAft>
                <a:spcPts val="0"/>
              </a:spcAft>
              <a:buClr>
                <a:schemeClr val="dk1"/>
              </a:buClr>
              <a:buSzPts val="1600"/>
              <a:buNone/>
              <a:defRPr>
                <a:solidFill>
                  <a:schemeClr val="dk1"/>
                </a:solidFill>
              </a:defRPr>
            </a:lvl2pPr>
            <a:lvl3pPr marL="1371600" lvl="2" indent="-330200" algn="l" rtl="0">
              <a:lnSpc>
                <a:spcPct val="100000"/>
              </a:lnSpc>
              <a:spcBef>
                <a:spcPts val="600"/>
              </a:spcBef>
              <a:spcAft>
                <a:spcPts val="0"/>
              </a:spcAft>
              <a:buClr>
                <a:schemeClr val="dk1"/>
              </a:buClr>
              <a:buSzPts val="1600"/>
              <a:buChar char="•"/>
              <a:defRPr>
                <a:solidFill>
                  <a:schemeClr val="dk1"/>
                </a:solidFill>
              </a:defRPr>
            </a:lvl3pPr>
            <a:lvl4pPr marL="1828800" lvl="3" indent="-330200" algn="l" rtl="0">
              <a:lnSpc>
                <a:spcPct val="100000"/>
              </a:lnSpc>
              <a:spcBef>
                <a:spcPts val="600"/>
              </a:spcBef>
              <a:spcAft>
                <a:spcPts val="0"/>
              </a:spcAft>
              <a:buClr>
                <a:schemeClr val="dk1"/>
              </a:buClr>
              <a:buSzPts val="1600"/>
              <a:buChar char="–"/>
              <a:defRPr>
                <a:solidFill>
                  <a:schemeClr val="dk1"/>
                </a:solidFill>
              </a:defRPr>
            </a:lvl4pPr>
            <a:lvl5pPr marL="2286000" lvl="4" indent="-330200" algn="l" rtl="0">
              <a:lnSpc>
                <a:spcPct val="100000"/>
              </a:lnSpc>
              <a:spcBef>
                <a:spcPts val="600"/>
              </a:spcBef>
              <a:spcAft>
                <a:spcPts val="0"/>
              </a:spcAft>
              <a:buClr>
                <a:schemeClr val="dk1"/>
              </a:buClr>
              <a:buSzPts val="1600"/>
              <a:buChar char="•"/>
              <a:defRPr>
                <a:solidFill>
                  <a:schemeClr val="dk1"/>
                </a:solidFill>
              </a:defRPr>
            </a:lvl5pPr>
            <a:lvl6pPr marL="2743200" lvl="5" indent="-342900" algn="l" rtl="0">
              <a:lnSpc>
                <a:spcPct val="100000"/>
              </a:lnSpc>
              <a:spcBef>
                <a:spcPts val="600"/>
              </a:spcBef>
              <a:spcAft>
                <a:spcPts val="0"/>
              </a:spcAft>
              <a:buClr>
                <a:schemeClr val="dk1"/>
              </a:buClr>
              <a:buSzPts val="1800"/>
              <a:buChar char="–"/>
              <a:defRPr/>
            </a:lvl6pPr>
            <a:lvl7pPr marL="3200400" lvl="6" indent="-342900" algn="l" rtl="0">
              <a:lnSpc>
                <a:spcPct val="100000"/>
              </a:lnSpc>
              <a:spcBef>
                <a:spcPts val="600"/>
              </a:spcBef>
              <a:spcAft>
                <a:spcPts val="0"/>
              </a:spcAft>
              <a:buClr>
                <a:schemeClr val="dk1"/>
              </a:buClr>
              <a:buSzPts val="1800"/>
              <a:buChar char="•"/>
              <a:defRPr/>
            </a:lvl7pPr>
            <a:lvl8pPr marL="3657600" lvl="7" indent="-342900" algn="l" rtl="0">
              <a:lnSpc>
                <a:spcPct val="100000"/>
              </a:lnSpc>
              <a:spcBef>
                <a:spcPts val="600"/>
              </a:spcBef>
              <a:spcAft>
                <a:spcPts val="0"/>
              </a:spcAft>
              <a:buClr>
                <a:schemeClr val="dk1"/>
              </a:buClr>
              <a:buSzPts val="1800"/>
              <a:buChar char="–"/>
              <a:defRPr/>
            </a:lvl8pPr>
            <a:lvl9pPr marL="4114800" lvl="8" indent="-342900" algn="l" rtl="0">
              <a:lnSpc>
                <a:spcPct val="100000"/>
              </a:lnSpc>
              <a:spcBef>
                <a:spcPts val="600"/>
              </a:spcBef>
              <a:spcAft>
                <a:spcPts val="600"/>
              </a:spcAft>
              <a:buClr>
                <a:schemeClr val="dk1"/>
              </a:buClr>
              <a:buSzPts val="1800"/>
              <a:buChar char="•"/>
              <a:defRPr/>
            </a:lvl9pPr>
          </a:lstStyle>
          <a:p>
            <a:endParaRPr/>
          </a:p>
        </p:txBody>
      </p:sp>
      <p:sp>
        <p:nvSpPr>
          <p:cNvPr id="2366" name="Google Shape;2366;p280"/>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67" name="Google Shape;2367;p280"/>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One Column Content Dark">
  <p:cSld name="One Column Content Dark">
    <p:bg>
      <p:bgPr>
        <a:solidFill>
          <a:srgbClr val="464646"/>
        </a:solidFill>
        <a:effectLst/>
      </p:bgPr>
    </p:bg>
    <p:spTree>
      <p:nvGrpSpPr>
        <p:cNvPr id="1" name="Shape 2368"/>
        <p:cNvGrpSpPr/>
        <p:nvPr/>
      </p:nvGrpSpPr>
      <p:grpSpPr>
        <a:xfrm>
          <a:off x="0" y="0"/>
          <a:ext cx="0" cy="0"/>
          <a:chOff x="0" y="0"/>
          <a:chExt cx="0" cy="0"/>
        </a:xfrm>
      </p:grpSpPr>
      <p:sp>
        <p:nvSpPr>
          <p:cNvPr id="2369" name="Google Shape;2369;p281"/>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800"/>
              <a:buNone/>
              <a:defRPr>
                <a:solidFill>
                  <a:schemeClr val="lt1"/>
                </a:solidFill>
              </a:defRPr>
            </a:lvl1pPr>
            <a:lvl2pPr marL="914400" lvl="1" indent="-228600" algn="l" rtl="0">
              <a:lnSpc>
                <a:spcPct val="100000"/>
              </a:lnSpc>
              <a:spcBef>
                <a:spcPts val="1200"/>
              </a:spcBef>
              <a:spcAft>
                <a:spcPts val="0"/>
              </a:spcAft>
              <a:buClr>
                <a:schemeClr val="lt1"/>
              </a:buClr>
              <a:buSzPts val="1600"/>
              <a:buNone/>
              <a:defRPr>
                <a:solidFill>
                  <a:schemeClr val="lt1"/>
                </a:solidFill>
              </a:defRPr>
            </a:lvl2pPr>
            <a:lvl3pPr marL="1371600" lvl="2" indent="-330200" algn="l" rtl="0">
              <a:lnSpc>
                <a:spcPct val="100000"/>
              </a:lnSpc>
              <a:spcBef>
                <a:spcPts val="600"/>
              </a:spcBef>
              <a:spcAft>
                <a:spcPts val="0"/>
              </a:spcAft>
              <a:buClr>
                <a:schemeClr val="lt1"/>
              </a:buClr>
              <a:buSzPts val="1600"/>
              <a:buChar char="•"/>
              <a:defRPr>
                <a:solidFill>
                  <a:schemeClr val="lt1"/>
                </a:solidFill>
              </a:defRPr>
            </a:lvl3pPr>
            <a:lvl4pPr marL="1828800" lvl="3" indent="-330200" algn="l" rtl="0">
              <a:lnSpc>
                <a:spcPct val="100000"/>
              </a:lnSpc>
              <a:spcBef>
                <a:spcPts val="600"/>
              </a:spcBef>
              <a:spcAft>
                <a:spcPts val="0"/>
              </a:spcAft>
              <a:buClr>
                <a:schemeClr val="lt1"/>
              </a:buClr>
              <a:buSzPts val="1600"/>
              <a:buChar char="–"/>
              <a:defRPr>
                <a:solidFill>
                  <a:schemeClr val="lt1"/>
                </a:solidFill>
              </a:defRPr>
            </a:lvl4pPr>
            <a:lvl5pPr marL="2286000" lvl="4" indent="-330200" algn="l" rtl="0">
              <a:lnSpc>
                <a:spcPct val="100000"/>
              </a:lnSpc>
              <a:spcBef>
                <a:spcPts val="600"/>
              </a:spcBef>
              <a:spcAft>
                <a:spcPts val="0"/>
              </a:spcAft>
              <a:buClr>
                <a:schemeClr val="lt1"/>
              </a:buClr>
              <a:buSzPts val="1600"/>
              <a:buChar char="•"/>
              <a:defRPr>
                <a:solidFill>
                  <a:schemeClr val="lt1"/>
                </a:solidFill>
              </a:defRPr>
            </a:lvl5pPr>
            <a:lvl6pPr marL="2743200" lvl="5" indent="-330200" algn="l" rtl="0">
              <a:lnSpc>
                <a:spcPct val="100000"/>
              </a:lnSpc>
              <a:spcBef>
                <a:spcPts val="600"/>
              </a:spcBef>
              <a:spcAft>
                <a:spcPts val="0"/>
              </a:spcAft>
              <a:buClr>
                <a:schemeClr val="lt1"/>
              </a:buClr>
              <a:buSzPts val="1600"/>
              <a:buChar char="–"/>
              <a:defRPr>
                <a:solidFill>
                  <a:schemeClr val="lt1"/>
                </a:solidFill>
              </a:defRPr>
            </a:lvl6pPr>
            <a:lvl7pPr marL="3200400" lvl="6" indent="-330200" algn="l" rtl="0">
              <a:lnSpc>
                <a:spcPct val="100000"/>
              </a:lnSpc>
              <a:spcBef>
                <a:spcPts val="600"/>
              </a:spcBef>
              <a:spcAft>
                <a:spcPts val="0"/>
              </a:spcAft>
              <a:buClr>
                <a:schemeClr val="lt1"/>
              </a:buClr>
              <a:buSzPts val="1600"/>
              <a:buChar char="•"/>
              <a:defRPr>
                <a:solidFill>
                  <a:schemeClr val="lt1"/>
                </a:solidFill>
              </a:defRPr>
            </a:lvl7pPr>
            <a:lvl8pPr marL="3657600" lvl="7" indent="-330200" algn="l" rtl="0">
              <a:lnSpc>
                <a:spcPct val="100000"/>
              </a:lnSpc>
              <a:spcBef>
                <a:spcPts val="600"/>
              </a:spcBef>
              <a:spcAft>
                <a:spcPts val="0"/>
              </a:spcAft>
              <a:buClr>
                <a:schemeClr val="lt1"/>
              </a:buClr>
              <a:buSzPts val="1600"/>
              <a:buChar char="–"/>
              <a:defRPr>
                <a:solidFill>
                  <a:schemeClr val="lt1"/>
                </a:solidFill>
              </a:defRPr>
            </a:lvl8pPr>
            <a:lvl9pPr marL="4114800" lvl="8" indent="-330200" algn="l" rtl="0">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2370" name="Google Shape;2370;p281"/>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3200"/>
              <a:buFont typeface="Georgia"/>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1" name="Google Shape;2371;p281"/>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2" name="Google Shape;2372;p281"/>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3" name="Google Shape;2373;p281"/>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One Column Chart Dark">
  <p:cSld name="One Column Chart Dark">
    <p:bg>
      <p:bgPr>
        <a:solidFill>
          <a:srgbClr val="464646"/>
        </a:solidFill>
        <a:effectLst/>
      </p:bgPr>
    </p:bg>
    <p:spTree>
      <p:nvGrpSpPr>
        <p:cNvPr id="1" name="Shape 2374"/>
        <p:cNvGrpSpPr/>
        <p:nvPr/>
      </p:nvGrpSpPr>
      <p:grpSpPr>
        <a:xfrm>
          <a:off x="0" y="0"/>
          <a:ext cx="0" cy="0"/>
          <a:chOff x="0" y="0"/>
          <a:chExt cx="0" cy="0"/>
        </a:xfrm>
      </p:grpSpPr>
      <p:sp>
        <p:nvSpPr>
          <p:cNvPr id="2375" name="Google Shape;2375;p282"/>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800"/>
              <a:buNone/>
              <a:defRPr>
                <a:solidFill>
                  <a:schemeClr val="lt1"/>
                </a:solidFill>
              </a:defRPr>
            </a:lvl1pPr>
            <a:lvl2pPr marL="914400" lvl="1" indent="-228600" algn="l" rtl="0">
              <a:lnSpc>
                <a:spcPct val="100000"/>
              </a:lnSpc>
              <a:spcBef>
                <a:spcPts val="1200"/>
              </a:spcBef>
              <a:spcAft>
                <a:spcPts val="0"/>
              </a:spcAft>
              <a:buClr>
                <a:schemeClr val="lt1"/>
              </a:buClr>
              <a:buSzPts val="1600"/>
              <a:buNone/>
              <a:defRPr>
                <a:solidFill>
                  <a:schemeClr val="lt1"/>
                </a:solidFill>
              </a:defRPr>
            </a:lvl2pPr>
            <a:lvl3pPr marL="1371600" lvl="2" indent="-330200" algn="l" rtl="0">
              <a:lnSpc>
                <a:spcPct val="100000"/>
              </a:lnSpc>
              <a:spcBef>
                <a:spcPts val="600"/>
              </a:spcBef>
              <a:spcAft>
                <a:spcPts val="0"/>
              </a:spcAft>
              <a:buClr>
                <a:schemeClr val="lt1"/>
              </a:buClr>
              <a:buSzPts val="1600"/>
              <a:buChar char="•"/>
              <a:defRPr>
                <a:solidFill>
                  <a:schemeClr val="lt1"/>
                </a:solidFill>
              </a:defRPr>
            </a:lvl3pPr>
            <a:lvl4pPr marL="1828800" lvl="3" indent="-330200" algn="l" rtl="0">
              <a:lnSpc>
                <a:spcPct val="100000"/>
              </a:lnSpc>
              <a:spcBef>
                <a:spcPts val="600"/>
              </a:spcBef>
              <a:spcAft>
                <a:spcPts val="0"/>
              </a:spcAft>
              <a:buClr>
                <a:schemeClr val="lt1"/>
              </a:buClr>
              <a:buSzPts val="1600"/>
              <a:buChar char="–"/>
              <a:defRPr>
                <a:solidFill>
                  <a:schemeClr val="lt1"/>
                </a:solidFill>
              </a:defRPr>
            </a:lvl4pPr>
            <a:lvl5pPr marL="2286000" lvl="4" indent="-330200" algn="l" rtl="0">
              <a:lnSpc>
                <a:spcPct val="100000"/>
              </a:lnSpc>
              <a:spcBef>
                <a:spcPts val="600"/>
              </a:spcBef>
              <a:spcAft>
                <a:spcPts val="0"/>
              </a:spcAft>
              <a:buClr>
                <a:schemeClr val="lt1"/>
              </a:buClr>
              <a:buSzPts val="1600"/>
              <a:buChar char="•"/>
              <a:defRPr>
                <a:solidFill>
                  <a:schemeClr val="lt1"/>
                </a:solidFill>
              </a:defRPr>
            </a:lvl5pPr>
            <a:lvl6pPr marL="2743200" lvl="5" indent="-330200" algn="l" rtl="0">
              <a:lnSpc>
                <a:spcPct val="100000"/>
              </a:lnSpc>
              <a:spcBef>
                <a:spcPts val="600"/>
              </a:spcBef>
              <a:spcAft>
                <a:spcPts val="0"/>
              </a:spcAft>
              <a:buClr>
                <a:schemeClr val="lt1"/>
              </a:buClr>
              <a:buSzPts val="1600"/>
              <a:buChar char="–"/>
              <a:defRPr>
                <a:solidFill>
                  <a:schemeClr val="lt1"/>
                </a:solidFill>
              </a:defRPr>
            </a:lvl6pPr>
            <a:lvl7pPr marL="3200400" lvl="6" indent="-330200" algn="l" rtl="0">
              <a:lnSpc>
                <a:spcPct val="100000"/>
              </a:lnSpc>
              <a:spcBef>
                <a:spcPts val="600"/>
              </a:spcBef>
              <a:spcAft>
                <a:spcPts val="0"/>
              </a:spcAft>
              <a:buClr>
                <a:schemeClr val="lt1"/>
              </a:buClr>
              <a:buSzPts val="1600"/>
              <a:buChar char="•"/>
              <a:defRPr>
                <a:solidFill>
                  <a:schemeClr val="lt1"/>
                </a:solidFill>
              </a:defRPr>
            </a:lvl7pPr>
            <a:lvl8pPr marL="3657600" lvl="7" indent="-330200" algn="l" rtl="0">
              <a:lnSpc>
                <a:spcPct val="100000"/>
              </a:lnSpc>
              <a:spcBef>
                <a:spcPts val="600"/>
              </a:spcBef>
              <a:spcAft>
                <a:spcPts val="0"/>
              </a:spcAft>
              <a:buClr>
                <a:schemeClr val="lt1"/>
              </a:buClr>
              <a:buSzPts val="1600"/>
              <a:buChar char="–"/>
              <a:defRPr>
                <a:solidFill>
                  <a:schemeClr val="lt1"/>
                </a:solidFill>
              </a:defRPr>
            </a:lvl8pPr>
            <a:lvl9pPr marL="4114800" lvl="8" indent="-330200" algn="l" rtl="0">
              <a:lnSpc>
                <a:spcPct val="100000"/>
              </a:lnSpc>
              <a:spcBef>
                <a:spcPts val="600"/>
              </a:spcBef>
              <a:spcAft>
                <a:spcPts val="600"/>
              </a:spcAft>
              <a:buClr>
                <a:schemeClr val="lt1"/>
              </a:buClr>
              <a:buSzPts val="1600"/>
              <a:buChar char="•"/>
              <a:defRPr>
                <a:solidFill>
                  <a:schemeClr val="lt1"/>
                </a:solidFill>
              </a:defRPr>
            </a:lvl9pPr>
          </a:lstStyle>
          <a:p>
            <a:endParaRPr/>
          </a:p>
        </p:txBody>
      </p:sp>
      <p:sp>
        <p:nvSpPr>
          <p:cNvPr id="2376" name="Google Shape;2376;p282"/>
          <p:cNvSpPr>
            <a:spLocks noGrp="1"/>
          </p:cNvSpPr>
          <p:nvPr>
            <p:ph type="chart" idx="2"/>
          </p:nvPr>
        </p:nvSpPr>
        <p:spPr>
          <a:xfrm>
            <a:off x="5600702" y="1428750"/>
            <a:ext cx="6148500" cy="47436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377" name="Google Shape;2377;p282"/>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3200"/>
              <a:buFont typeface="Georgia"/>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8" name="Google Shape;2378;p282"/>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9" name="Google Shape;2379;p282"/>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0" name="Google Shape;2380;p282"/>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Title and Chart Dark">
  <p:cSld name="Title and Chart Dark">
    <p:bg>
      <p:bgPr>
        <a:solidFill>
          <a:srgbClr val="464646"/>
        </a:solidFill>
        <a:effectLst/>
      </p:bgPr>
    </p:bg>
    <p:spTree>
      <p:nvGrpSpPr>
        <p:cNvPr id="1" name="Shape 2381"/>
        <p:cNvGrpSpPr/>
        <p:nvPr/>
      </p:nvGrpSpPr>
      <p:grpSpPr>
        <a:xfrm>
          <a:off x="0" y="0"/>
          <a:ext cx="0" cy="0"/>
          <a:chOff x="0" y="0"/>
          <a:chExt cx="0" cy="0"/>
        </a:xfrm>
      </p:grpSpPr>
      <p:sp>
        <p:nvSpPr>
          <p:cNvPr id="2382" name="Google Shape;2382;p283"/>
          <p:cNvSpPr>
            <a:spLocks noGrp="1"/>
          </p:cNvSpPr>
          <p:nvPr>
            <p:ph type="chart" idx="2"/>
          </p:nvPr>
        </p:nvSpPr>
        <p:spPr>
          <a:xfrm>
            <a:off x="442914" y="2103438"/>
            <a:ext cx="11306100" cy="40689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383" name="Google Shape;2383;p283"/>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3200"/>
              <a:buFont typeface="Georgia"/>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84" name="Google Shape;2384;p283"/>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5" name="Google Shape;2385;p283"/>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6" name="Google Shape;2386;p283"/>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Quote 1 Image Full">
  <p:cSld name="Quote 1 Image Full">
    <p:bg>
      <p:bgPr>
        <a:solidFill>
          <a:srgbClr val="DEDEDE"/>
        </a:solidFill>
        <a:effectLst/>
      </p:bgPr>
    </p:bg>
    <p:spTree>
      <p:nvGrpSpPr>
        <p:cNvPr id="1" name="Shape 2387"/>
        <p:cNvGrpSpPr/>
        <p:nvPr/>
      </p:nvGrpSpPr>
      <p:grpSpPr>
        <a:xfrm>
          <a:off x="0" y="0"/>
          <a:ext cx="0" cy="0"/>
          <a:chOff x="0" y="0"/>
          <a:chExt cx="0" cy="0"/>
        </a:xfrm>
      </p:grpSpPr>
      <p:sp>
        <p:nvSpPr>
          <p:cNvPr id="2388" name="Google Shape;2388;p284"/>
          <p:cNvSpPr>
            <a:spLocks noGrp="1"/>
          </p:cNvSpPr>
          <p:nvPr>
            <p:ph type="pic" idx="2"/>
          </p:nvPr>
        </p:nvSpPr>
        <p:spPr>
          <a:xfrm>
            <a:off x="0" y="0"/>
            <a:ext cx="12192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389" name="Google Shape;2389;p284"/>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lvl="0" indent="-228600" algn="l" rtl="0">
              <a:lnSpc>
                <a:spcPct val="90000"/>
              </a:lnSpc>
              <a:spcBef>
                <a:spcPts val="0"/>
              </a:spcBef>
              <a:spcAft>
                <a:spcPts val="0"/>
              </a:spcAft>
              <a:buClr>
                <a:schemeClr val="lt1"/>
              </a:buClr>
              <a:buSzPts val="2600"/>
              <a:buFont typeface="Arial"/>
              <a:buNone/>
              <a:defRPr sz="2600" b="0">
                <a:solidFill>
                  <a:schemeClr val="lt1"/>
                </a:solidFill>
                <a:latin typeface="Georgia"/>
                <a:ea typeface="Georgia"/>
                <a:cs typeface="Georgia"/>
                <a:sym typeface="Georgia"/>
              </a:defRPr>
            </a:lvl1pPr>
            <a:lvl2pPr marL="914400" lvl="1" indent="-228600" algn="l" rtl="0">
              <a:lnSpc>
                <a:spcPct val="100000"/>
              </a:lnSpc>
              <a:spcBef>
                <a:spcPts val="3000"/>
              </a:spcBef>
              <a:spcAft>
                <a:spcPts val="0"/>
              </a:spcAft>
              <a:buClr>
                <a:schemeClr val="lt1"/>
              </a:buClr>
              <a:buSzPts val="1600"/>
              <a:buFont typeface="Arial"/>
              <a:buNone/>
              <a:defRPr sz="1600" b="1">
                <a:solidFill>
                  <a:schemeClr val="lt1"/>
                </a:solidFill>
                <a:latin typeface="Arial"/>
                <a:ea typeface="Arial"/>
                <a:cs typeface="Arial"/>
                <a:sym typeface="Arial"/>
              </a:defRPr>
            </a:lvl2pPr>
            <a:lvl3pPr marL="1371600" lvl="2" indent="-228600" algn="l" rtl="0">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3pPr>
            <a:lvl4pPr marL="1828800" lvl="3" indent="-228600" algn="l" rtl="0">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4pPr>
            <a:lvl5pPr marL="2286000" lvl="4" indent="-228600" algn="l" rtl="0">
              <a:lnSpc>
                <a:spcPct val="100000"/>
              </a:lnSpc>
              <a:spcBef>
                <a:spcPts val="0"/>
              </a:spcBef>
              <a:spcAft>
                <a:spcPts val="0"/>
              </a:spcAft>
              <a:buClr>
                <a:schemeClr val="lt1"/>
              </a:buClr>
              <a:buSzPts val="1600"/>
              <a:buFont typeface="Arial"/>
              <a:buNone/>
              <a:defRPr sz="1600" b="0">
                <a:solidFill>
                  <a:schemeClr val="lt1"/>
                </a:solidFill>
                <a:latin typeface="Arial"/>
                <a:ea typeface="Arial"/>
                <a:cs typeface="Arial"/>
                <a:sym typeface="Arial"/>
              </a:defRPr>
            </a:lvl5pPr>
            <a:lvl6pPr marL="2743200" lvl="5" indent="-228600" algn="l" rtl="0">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rtl="0">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rtl="0">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rtl="0">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390" name="Google Shape;2390;p284"/>
          <p:cNvSpPr/>
          <p:nvPr/>
        </p:nvSpPr>
        <p:spPr>
          <a:xfrm>
            <a:off x="442913" y="1623703"/>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391" name="Google Shape;2391;p284"/>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2" name="Google Shape;2392;p284"/>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3" name="Google Shape;2393;p284"/>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Quote 1 Image Orange">
  <p:cSld name="Quote 1 Image Orange">
    <p:bg>
      <p:bgPr>
        <a:solidFill>
          <a:srgbClr val="D04A02"/>
        </a:solidFill>
        <a:effectLst/>
      </p:bgPr>
    </p:bg>
    <p:spTree>
      <p:nvGrpSpPr>
        <p:cNvPr id="1" name="Shape 2394"/>
        <p:cNvGrpSpPr/>
        <p:nvPr/>
      </p:nvGrpSpPr>
      <p:grpSpPr>
        <a:xfrm>
          <a:off x="0" y="0"/>
          <a:ext cx="0" cy="0"/>
          <a:chOff x="0" y="0"/>
          <a:chExt cx="0" cy="0"/>
        </a:xfrm>
      </p:grpSpPr>
      <p:sp>
        <p:nvSpPr>
          <p:cNvPr id="2395" name="Google Shape;2395;p285"/>
          <p:cNvSpPr>
            <a:spLocks noGrp="1"/>
          </p:cNvSpPr>
          <p:nvPr>
            <p:ph type="pic" idx="2"/>
          </p:nvPr>
        </p:nvSpPr>
        <p:spPr>
          <a:xfrm>
            <a:off x="6096000" y="0"/>
            <a:ext cx="6096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R="0" lvl="4"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R="0" lvl="5"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R="0" lvl="6"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R="0" lvl="7" algn="l" rtl="0">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R="0" lvl="8" algn="l" rtl="0">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396" name="Google Shape;2396;p285"/>
          <p:cNvSpPr txBox="1">
            <a:spLocks noGrp="1"/>
          </p:cNvSpPr>
          <p:nvPr>
            <p:ph type="body" idx="1"/>
          </p:nvPr>
        </p:nvSpPr>
        <p:spPr>
          <a:xfrm>
            <a:off x="442914" y="1714500"/>
            <a:ext cx="5299200" cy="44577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rtl="0">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rtl="0">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rtl="0">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rtl="0">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rtl="0">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rtl="0">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rtl="0">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rtl="0">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397" name="Google Shape;2397;p285"/>
          <p:cNvSpPr/>
          <p:nvPr/>
        </p:nvSpPr>
        <p:spPr>
          <a:xfrm>
            <a:off x="442913"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398" name="Google Shape;2398;p285"/>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9" name="Google Shape;2399;p285"/>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0" name="Google Shape;2400;p285"/>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Slide Logo Shape Grey">
  <p:cSld name="Title Slide Logo Shape Grey">
    <p:spTree>
      <p:nvGrpSpPr>
        <p:cNvPr id="1" name="Shape 166"/>
        <p:cNvGrpSpPr/>
        <p:nvPr/>
      </p:nvGrpSpPr>
      <p:grpSpPr>
        <a:xfrm>
          <a:off x="0" y="0"/>
          <a:ext cx="0" cy="0"/>
          <a:chOff x="0" y="0"/>
          <a:chExt cx="0" cy="0"/>
        </a:xfrm>
      </p:grpSpPr>
      <p:grpSp>
        <p:nvGrpSpPr>
          <p:cNvPr id="167" name="Google Shape;167;p29"/>
          <p:cNvGrpSpPr/>
          <p:nvPr/>
        </p:nvGrpSpPr>
        <p:grpSpPr>
          <a:xfrm>
            <a:off x="0" y="0"/>
            <a:ext cx="8914102" cy="6858001"/>
            <a:chOff x="0" y="0"/>
            <a:chExt cx="8914102" cy="6858001"/>
          </a:xfrm>
        </p:grpSpPr>
        <p:sp>
          <p:nvSpPr>
            <p:cNvPr id="168" name="Google Shape;168;p29"/>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9" name="Google Shape;169;p29"/>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170" name="Google Shape;170;p29"/>
          <p:cNvSpPr txBox="1">
            <a:spLocks noGrp="1"/>
          </p:cNvSpPr>
          <p:nvPr>
            <p:ph type="ctrTitle"/>
          </p:nvPr>
        </p:nvSpPr>
        <p:spPr>
          <a:xfrm>
            <a:off x="442913" y="1009185"/>
            <a:ext cx="5258700" cy="2419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1" name="Google Shape;171;p29"/>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Quote 1 Image">
  <p:cSld name="Quote 1 Image">
    <p:spTree>
      <p:nvGrpSpPr>
        <p:cNvPr id="1" name="Shape 2401"/>
        <p:cNvGrpSpPr/>
        <p:nvPr/>
      </p:nvGrpSpPr>
      <p:grpSpPr>
        <a:xfrm>
          <a:off x="0" y="0"/>
          <a:ext cx="0" cy="0"/>
          <a:chOff x="0" y="0"/>
          <a:chExt cx="0" cy="0"/>
        </a:xfrm>
      </p:grpSpPr>
      <p:sp>
        <p:nvSpPr>
          <p:cNvPr id="2402" name="Google Shape;2402;p286"/>
          <p:cNvSpPr>
            <a:spLocks noGrp="1"/>
          </p:cNvSpPr>
          <p:nvPr>
            <p:ph type="pic" idx="2"/>
          </p:nvPr>
        </p:nvSpPr>
        <p:spPr>
          <a:xfrm>
            <a:off x="6096000" y="0"/>
            <a:ext cx="6096000" cy="6858000"/>
          </a:xfrm>
          <a:prstGeom prst="rect">
            <a:avLst/>
          </a:prstGeom>
          <a:solidFill>
            <a:schemeClr val="lt2"/>
          </a:solid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R="0" lvl="5"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R="0" lvl="6"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R="0" lvl="7"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R="0" lvl="8"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03" name="Google Shape;2403;p286"/>
          <p:cNvSpPr txBox="1">
            <a:spLocks noGrp="1"/>
          </p:cNvSpPr>
          <p:nvPr>
            <p:ph type="body" idx="1"/>
          </p:nvPr>
        </p:nvSpPr>
        <p:spPr>
          <a:xfrm>
            <a:off x="442914" y="1714500"/>
            <a:ext cx="5299200" cy="44577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rtl="0">
              <a:lnSpc>
                <a:spcPct val="100000"/>
              </a:lnSpc>
              <a:spcBef>
                <a:spcPts val="3000"/>
              </a:spcBef>
              <a:spcAft>
                <a:spcPts val="0"/>
              </a:spcAft>
              <a:buClr>
                <a:schemeClr val="dk1"/>
              </a:buClr>
              <a:buSzPts val="1600"/>
              <a:buFont typeface="Arial"/>
              <a:buNone/>
              <a:defRPr sz="1600" b="1"/>
            </a:lvl2pPr>
            <a:lvl3pPr marL="1371600" lvl="2" indent="-228600" algn="l" rtl="0">
              <a:lnSpc>
                <a:spcPct val="100000"/>
              </a:lnSpc>
              <a:spcBef>
                <a:spcPts val="0"/>
              </a:spcBef>
              <a:spcAft>
                <a:spcPts val="0"/>
              </a:spcAft>
              <a:buClr>
                <a:schemeClr val="dk1"/>
              </a:buClr>
              <a:buSzPts val="1600"/>
              <a:buFont typeface="Arial"/>
              <a:buNone/>
              <a:defRPr sz="1600"/>
            </a:lvl3pPr>
            <a:lvl4pPr marL="1828800" lvl="3" indent="-228600" algn="l" rtl="0">
              <a:lnSpc>
                <a:spcPct val="100000"/>
              </a:lnSpc>
              <a:spcBef>
                <a:spcPts val="0"/>
              </a:spcBef>
              <a:spcAft>
                <a:spcPts val="0"/>
              </a:spcAft>
              <a:buClr>
                <a:schemeClr val="dk1"/>
              </a:buClr>
              <a:buSzPts val="1600"/>
              <a:buFont typeface="Arial"/>
              <a:buNone/>
              <a:defRPr sz="1600"/>
            </a:lvl4pPr>
            <a:lvl5pPr marL="2286000" lvl="4" indent="-228600" algn="l" rtl="0">
              <a:lnSpc>
                <a:spcPct val="100000"/>
              </a:lnSpc>
              <a:spcBef>
                <a:spcPts val="0"/>
              </a:spcBef>
              <a:spcAft>
                <a:spcPts val="0"/>
              </a:spcAft>
              <a:buClr>
                <a:schemeClr val="dk1"/>
              </a:buClr>
              <a:buSzPts val="1600"/>
              <a:buFont typeface="Arial"/>
              <a:buNone/>
              <a:defRPr sz="1600"/>
            </a:lvl5pPr>
            <a:lvl6pPr marL="2743200" lvl="5" indent="-228600" algn="l" rtl="0">
              <a:lnSpc>
                <a:spcPct val="100000"/>
              </a:lnSpc>
              <a:spcBef>
                <a:spcPts val="0"/>
              </a:spcBef>
              <a:spcAft>
                <a:spcPts val="0"/>
              </a:spcAft>
              <a:buClr>
                <a:schemeClr val="dk1"/>
              </a:buClr>
              <a:buSzPts val="1600"/>
              <a:buFont typeface="Arial"/>
              <a:buNone/>
              <a:defRPr sz="1600"/>
            </a:lvl6pPr>
            <a:lvl7pPr marL="3200400" lvl="6" indent="-228600" algn="l" rtl="0">
              <a:lnSpc>
                <a:spcPct val="100000"/>
              </a:lnSpc>
              <a:spcBef>
                <a:spcPts val="0"/>
              </a:spcBef>
              <a:spcAft>
                <a:spcPts val="0"/>
              </a:spcAft>
              <a:buClr>
                <a:schemeClr val="dk1"/>
              </a:buClr>
              <a:buSzPts val="1600"/>
              <a:buFont typeface="Arial"/>
              <a:buNone/>
              <a:defRPr sz="1600"/>
            </a:lvl7pPr>
            <a:lvl8pPr marL="3657600" lvl="7" indent="-228600" algn="l" rtl="0">
              <a:lnSpc>
                <a:spcPct val="100000"/>
              </a:lnSpc>
              <a:spcBef>
                <a:spcPts val="0"/>
              </a:spcBef>
              <a:spcAft>
                <a:spcPts val="0"/>
              </a:spcAft>
              <a:buClr>
                <a:schemeClr val="dk1"/>
              </a:buClr>
              <a:buSzPts val="1600"/>
              <a:buFont typeface="Arial"/>
              <a:buNone/>
              <a:defRPr sz="1600"/>
            </a:lvl8pPr>
            <a:lvl9pPr marL="4114800" lvl="8" indent="-228600" algn="l" rtl="0">
              <a:lnSpc>
                <a:spcPct val="100000"/>
              </a:lnSpc>
              <a:spcBef>
                <a:spcPts val="0"/>
              </a:spcBef>
              <a:spcAft>
                <a:spcPts val="0"/>
              </a:spcAft>
              <a:buClr>
                <a:schemeClr val="dk1"/>
              </a:buClr>
              <a:buSzPts val="1600"/>
              <a:buFont typeface="Arial"/>
              <a:buNone/>
              <a:defRPr sz="1600"/>
            </a:lvl9pPr>
          </a:lstStyle>
          <a:p>
            <a:endParaRPr/>
          </a:p>
        </p:txBody>
      </p:sp>
      <p:sp>
        <p:nvSpPr>
          <p:cNvPr id="2404" name="Google Shape;2404;p286"/>
          <p:cNvSpPr/>
          <p:nvPr/>
        </p:nvSpPr>
        <p:spPr>
          <a:xfrm>
            <a:off x="442913"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5" name="Google Shape;2405;p286"/>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sz="750">
                <a:solidFill>
                  <a:schemeClr val="lt1"/>
                </a:solidFill>
                <a:latin typeface="Arial"/>
                <a:ea typeface="Arial"/>
                <a:cs typeface="Arial"/>
                <a:sym typeface="Arial"/>
              </a:defRPr>
            </a:lvl1pPr>
            <a:lvl2pPr marL="0" lvl="1" indent="0" algn="r" rtl="0">
              <a:spcBef>
                <a:spcPts val="0"/>
              </a:spcBef>
              <a:buNone/>
              <a:defRPr sz="750">
                <a:solidFill>
                  <a:schemeClr val="lt1"/>
                </a:solidFill>
                <a:latin typeface="Arial"/>
                <a:ea typeface="Arial"/>
                <a:cs typeface="Arial"/>
                <a:sym typeface="Arial"/>
              </a:defRPr>
            </a:lvl2pPr>
            <a:lvl3pPr marL="0" lvl="2" indent="0" algn="r" rtl="0">
              <a:spcBef>
                <a:spcPts val="0"/>
              </a:spcBef>
              <a:buNone/>
              <a:defRPr sz="750">
                <a:solidFill>
                  <a:schemeClr val="lt1"/>
                </a:solidFill>
                <a:latin typeface="Arial"/>
                <a:ea typeface="Arial"/>
                <a:cs typeface="Arial"/>
                <a:sym typeface="Arial"/>
              </a:defRPr>
            </a:lvl3pPr>
            <a:lvl4pPr marL="0" lvl="3" indent="0" algn="r" rtl="0">
              <a:spcBef>
                <a:spcPts val="0"/>
              </a:spcBef>
              <a:buNone/>
              <a:defRPr sz="750">
                <a:solidFill>
                  <a:schemeClr val="lt1"/>
                </a:solidFill>
                <a:latin typeface="Arial"/>
                <a:ea typeface="Arial"/>
                <a:cs typeface="Arial"/>
                <a:sym typeface="Arial"/>
              </a:defRPr>
            </a:lvl4pPr>
            <a:lvl5pPr marL="0" lvl="4" indent="0" algn="r" rtl="0">
              <a:spcBef>
                <a:spcPts val="0"/>
              </a:spcBef>
              <a:buNone/>
              <a:defRPr sz="750">
                <a:solidFill>
                  <a:schemeClr val="lt1"/>
                </a:solidFill>
                <a:latin typeface="Arial"/>
                <a:ea typeface="Arial"/>
                <a:cs typeface="Arial"/>
                <a:sym typeface="Arial"/>
              </a:defRPr>
            </a:lvl5pPr>
            <a:lvl6pPr marL="0" lvl="5" indent="0" algn="r" rtl="0">
              <a:spcBef>
                <a:spcPts val="0"/>
              </a:spcBef>
              <a:buNone/>
              <a:defRPr sz="750">
                <a:solidFill>
                  <a:schemeClr val="lt1"/>
                </a:solidFill>
                <a:latin typeface="Arial"/>
                <a:ea typeface="Arial"/>
                <a:cs typeface="Arial"/>
                <a:sym typeface="Arial"/>
              </a:defRPr>
            </a:lvl6pPr>
            <a:lvl7pPr marL="0" lvl="6" indent="0" algn="r" rtl="0">
              <a:spcBef>
                <a:spcPts val="0"/>
              </a:spcBef>
              <a:buNone/>
              <a:defRPr sz="750">
                <a:solidFill>
                  <a:schemeClr val="lt1"/>
                </a:solidFill>
                <a:latin typeface="Arial"/>
                <a:ea typeface="Arial"/>
                <a:cs typeface="Arial"/>
                <a:sym typeface="Arial"/>
              </a:defRPr>
            </a:lvl7pPr>
            <a:lvl8pPr marL="0" lvl="7" indent="0" algn="r" rtl="0">
              <a:spcBef>
                <a:spcPts val="0"/>
              </a:spcBef>
              <a:buNone/>
              <a:defRPr sz="750">
                <a:solidFill>
                  <a:schemeClr val="lt1"/>
                </a:solidFill>
                <a:latin typeface="Arial"/>
                <a:ea typeface="Arial"/>
                <a:cs typeface="Arial"/>
                <a:sym typeface="Arial"/>
              </a:defRPr>
            </a:lvl8pPr>
            <a:lvl9pPr marL="0" lvl="8" indent="0" algn="r" rtl="0">
              <a:spcBef>
                <a:spcPts val="0"/>
              </a:spcBef>
              <a:buNone/>
              <a:defRPr sz="75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406" name="Google Shape;2406;p286"/>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07" name="Google Shape;2407;p286"/>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408"/>
        <p:cNvGrpSpPr/>
        <p:nvPr/>
      </p:nvGrpSpPr>
      <p:grpSpPr>
        <a:xfrm>
          <a:off x="0" y="0"/>
          <a:ext cx="0" cy="0"/>
          <a:chOff x="0" y="0"/>
          <a:chExt cx="0" cy="0"/>
        </a:xfrm>
      </p:grpSpPr>
      <p:sp>
        <p:nvSpPr>
          <p:cNvPr id="2409" name="Google Shape;2409;p287"/>
          <p:cNvSpPr txBox="1">
            <a:spLocks noGrp="1"/>
          </p:cNvSpPr>
          <p:nvPr>
            <p:ph type="body" idx="1"/>
          </p:nvPr>
        </p:nvSpPr>
        <p:spPr>
          <a:xfrm>
            <a:off x="442915" y="2274570"/>
            <a:ext cx="9540300" cy="38976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dk1"/>
              </a:buClr>
              <a:buSzPts val="3800"/>
              <a:buNone/>
              <a:defRPr sz="3800" b="0">
                <a:solidFill>
                  <a:schemeClr val="dk1"/>
                </a:solidFill>
                <a:latin typeface="Georgia"/>
                <a:ea typeface="Georgia"/>
                <a:cs typeface="Georgia"/>
                <a:sym typeface="Georgia"/>
              </a:defRPr>
            </a:lvl1pPr>
            <a:lvl2pPr marL="914400" lvl="1" indent="-228600" algn="l" rtl="0">
              <a:lnSpc>
                <a:spcPct val="100000"/>
              </a:lnSpc>
              <a:spcBef>
                <a:spcPts val="3000"/>
              </a:spcBef>
              <a:spcAft>
                <a:spcPts val="0"/>
              </a:spcAft>
              <a:buClr>
                <a:schemeClr val="dk1"/>
              </a:buClr>
              <a:buSzPts val="1600"/>
              <a:buFont typeface="Arial"/>
              <a:buNone/>
              <a:defRPr sz="1600" b="1"/>
            </a:lvl2pPr>
            <a:lvl3pPr marL="1371600" lvl="2" indent="-228600" algn="l" rtl="0">
              <a:lnSpc>
                <a:spcPct val="100000"/>
              </a:lnSpc>
              <a:spcBef>
                <a:spcPts val="0"/>
              </a:spcBef>
              <a:spcAft>
                <a:spcPts val="0"/>
              </a:spcAft>
              <a:buClr>
                <a:schemeClr val="dk1"/>
              </a:buClr>
              <a:buSzPts val="1600"/>
              <a:buFont typeface="Arial"/>
              <a:buNone/>
              <a:defRPr sz="1600"/>
            </a:lvl3pPr>
            <a:lvl4pPr marL="1828800" lvl="3" indent="-228600" algn="l" rtl="0">
              <a:lnSpc>
                <a:spcPct val="100000"/>
              </a:lnSpc>
              <a:spcBef>
                <a:spcPts val="0"/>
              </a:spcBef>
              <a:spcAft>
                <a:spcPts val="0"/>
              </a:spcAft>
              <a:buClr>
                <a:schemeClr val="dk1"/>
              </a:buClr>
              <a:buSzPts val="1600"/>
              <a:buFont typeface="Arial"/>
              <a:buNone/>
              <a:defRPr sz="1600"/>
            </a:lvl4pPr>
            <a:lvl5pPr marL="2286000" lvl="4" indent="-228600" algn="l" rtl="0">
              <a:lnSpc>
                <a:spcPct val="100000"/>
              </a:lnSpc>
              <a:spcBef>
                <a:spcPts val="0"/>
              </a:spcBef>
              <a:spcAft>
                <a:spcPts val="0"/>
              </a:spcAft>
              <a:buClr>
                <a:schemeClr val="dk1"/>
              </a:buClr>
              <a:buSzPts val="1600"/>
              <a:buFont typeface="Arial"/>
              <a:buNone/>
              <a:defRPr sz="1600"/>
            </a:lvl5pPr>
            <a:lvl6pPr marL="2743200" lvl="5" indent="-228600" algn="l" rtl="0">
              <a:lnSpc>
                <a:spcPct val="100000"/>
              </a:lnSpc>
              <a:spcBef>
                <a:spcPts val="0"/>
              </a:spcBef>
              <a:spcAft>
                <a:spcPts val="0"/>
              </a:spcAft>
              <a:buClr>
                <a:schemeClr val="dk1"/>
              </a:buClr>
              <a:buSzPts val="1600"/>
              <a:buFont typeface="Arial"/>
              <a:buNone/>
              <a:defRPr sz="1600"/>
            </a:lvl6pPr>
            <a:lvl7pPr marL="3200400" lvl="6" indent="-228600" algn="l" rtl="0">
              <a:lnSpc>
                <a:spcPct val="100000"/>
              </a:lnSpc>
              <a:spcBef>
                <a:spcPts val="0"/>
              </a:spcBef>
              <a:spcAft>
                <a:spcPts val="0"/>
              </a:spcAft>
              <a:buClr>
                <a:schemeClr val="dk1"/>
              </a:buClr>
              <a:buSzPts val="1600"/>
              <a:buFont typeface="Arial"/>
              <a:buNone/>
              <a:defRPr sz="1600"/>
            </a:lvl7pPr>
            <a:lvl8pPr marL="3657600" lvl="7" indent="-228600" algn="l" rtl="0">
              <a:lnSpc>
                <a:spcPct val="100000"/>
              </a:lnSpc>
              <a:spcBef>
                <a:spcPts val="0"/>
              </a:spcBef>
              <a:spcAft>
                <a:spcPts val="0"/>
              </a:spcAft>
              <a:buClr>
                <a:schemeClr val="dk1"/>
              </a:buClr>
              <a:buSzPts val="1600"/>
              <a:buFont typeface="Arial"/>
              <a:buNone/>
              <a:defRPr sz="1600"/>
            </a:lvl8pPr>
            <a:lvl9pPr marL="4114800" lvl="8" indent="-228600" algn="l" rtl="0">
              <a:lnSpc>
                <a:spcPct val="100000"/>
              </a:lnSpc>
              <a:spcBef>
                <a:spcPts val="0"/>
              </a:spcBef>
              <a:spcAft>
                <a:spcPts val="0"/>
              </a:spcAft>
              <a:buClr>
                <a:schemeClr val="dk1"/>
              </a:buClr>
              <a:buSzPts val="1600"/>
              <a:buFont typeface="Arial"/>
              <a:buNone/>
              <a:defRPr sz="1600"/>
            </a:lvl9pPr>
          </a:lstStyle>
          <a:p>
            <a:endParaRPr/>
          </a:p>
        </p:txBody>
      </p:sp>
      <p:sp>
        <p:nvSpPr>
          <p:cNvPr id="2410" name="Google Shape;2410;p287"/>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1" name="Google Shape;2411;p287"/>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2" name="Google Shape;2412;p287"/>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3" name="Google Shape;2413;p287"/>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Quote 2 Orange">
  <p:cSld name="Quote 2 Orange">
    <p:bg>
      <p:bgPr>
        <a:solidFill>
          <a:srgbClr val="D04A02"/>
        </a:solidFill>
        <a:effectLst/>
      </p:bgPr>
    </p:bg>
    <p:spTree>
      <p:nvGrpSpPr>
        <p:cNvPr id="1" name="Shape 2414"/>
        <p:cNvGrpSpPr/>
        <p:nvPr/>
      </p:nvGrpSpPr>
      <p:grpSpPr>
        <a:xfrm>
          <a:off x="0" y="0"/>
          <a:ext cx="0" cy="0"/>
          <a:chOff x="0" y="0"/>
          <a:chExt cx="0" cy="0"/>
        </a:xfrm>
      </p:grpSpPr>
      <p:sp>
        <p:nvSpPr>
          <p:cNvPr id="2415" name="Google Shape;2415;p288"/>
          <p:cNvSpPr txBox="1">
            <a:spLocks noGrp="1"/>
          </p:cNvSpPr>
          <p:nvPr>
            <p:ph type="body" idx="1"/>
          </p:nvPr>
        </p:nvSpPr>
        <p:spPr>
          <a:xfrm>
            <a:off x="442915" y="2274570"/>
            <a:ext cx="9540300" cy="38976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rtl="0">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rtl="0">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rtl="0">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rtl="0">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rtl="0">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rtl="0">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rtl="0">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rtl="0">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416" name="Google Shape;2416;p288"/>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417" name="Google Shape;2417;p288"/>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8" name="Google Shape;2418;p288"/>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19" name="Google Shape;2419;p288"/>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Quote 2 Red">
  <p:cSld name="Quote 2 Red">
    <p:bg>
      <p:bgPr>
        <a:solidFill>
          <a:srgbClr val="E0301E"/>
        </a:solidFill>
        <a:effectLst/>
      </p:bgPr>
    </p:bg>
    <p:spTree>
      <p:nvGrpSpPr>
        <p:cNvPr id="1" name="Shape 2420"/>
        <p:cNvGrpSpPr/>
        <p:nvPr/>
      </p:nvGrpSpPr>
      <p:grpSpPr>
        <a:xfrm>
          <a:off x="0" y="0"/>
          <a:ext cx="0" cy="0"/>
          <a:chOff x="0" y="0"/>
          <a:chExt cx="0" cy="0"/>
        </a:xfrm>
      </p:grpSpPr>
      <p:sp>
        <p:nvSpPr>
          <p:cNvPr id="2421" name="Google Shape;2421;p289"/>
          <p:cNvSpPr txBox="1">
            <a:spLocks noGrp="1"/>
          </p:cNvSpPr>
          <p:nvPr>
            <p:ph type="body" idx="1"/>
          </p:nvPr>
        </p:nvSpPr>
        <p:spPr>
          <a:xfrm>
            <a:off x="442915" y="2274570"/>
            <a:ext cx="9540300" cy="38976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rtl="0">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rtl="0">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rtl="0">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rtl="0">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rtl="0">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rtl="0">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rtl="0">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rtl="0">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422" name="Google Shape;2422;p289"/>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423" name="Google Shape;2423;p289"/>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4" name="Google Shape;2424;p289"/>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5" name="Google Shape;2425;p289"/>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Quote 2 Rose">
  <p:cSld name="Quote 2 Rose">
    <p:bg>
      <p:bgPr>
        <a:solidFill>
          <a:srgbClr val="DB536A"/>
        </a:solidFill>
        <a:effectLst/>
      </p:bgPr>
    </p:bg>
    <p:spTree>
      <p:nvGrpSpPr>
        <p:cNvPr id="1" name="Shape 2426"/>
        <p:cNvGrpSpPr/>
        <p:nvPr/>
      </p:nvGrpSpPr>
      <p:grpSpPr>
        <a:xfrm>
          <a:off x="0" y="0"/>
          <a:ext cx="0" cy="0"/>
          <a:chOff x="0" y="0"/>
          <a:chExt cx="0" cy="0"/>
        </a:xfrm>
      </p:grpSpPr>
      <p:sp>
        <p:nvSpPr>
          <p:cNvPr id="2427" name="Google Shape;2427;p290"/>
          <p:cNvSpPr txBox="1">
            <a:spLocks noGrp="1"/>
          </p:cNvSpPr>
          <p:nvPr>
            <p:ph type="body" idx="1"/>
          </p:nvPr>
        </p:nvSpPr>
        <p:spPr>
          <a:xfrm>
            <a:off x="442915" y="2274570"/>
            <a:ext cx="9540300" cy="38976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rtl="0">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rtl="0">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rtl="0">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rtl="0">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rtl="0">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rtl="0">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rtl="0">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rtl="0">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428" name="Google Shape;2428;p290"/>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429" name="Google Shape;2429;p290"/>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0" name="Google Shape;2430;p290"/>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1" name="Google Shape;2431;p290"/>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Quote 2 Grey">
  <p:cSld name="Quote 2 Grey">
    <p:bg>
      <p:bgPr>
        <a:solidFill>
          <a:srgbClr val="464646"/>
        </a:solidFill>
        <a:effectLst/>
      </p:bgPr>
    </p:bg>
    <p:spTree>
      <p:nvGrpSpPr>
        <p:cNvPr id="1" name="Shape 2432"/>
        <p:cNvGrpSpPr/>
        <p:nvPr/>
      </p:nvGrpSpPr>
      <p:grpSpPr>
        <a:xfrm>
          <a:off x="0" y="0"/>
          <a:ext cx="0" cy="0"/>
          <a:chOff x="0" y="0"/>
          <a:chExt cx="0" cy="0"/>
        </a:xfrm>
      </p:grpSpPr>
      <p:sp>
        <p:nvSpPr>
          <p:cNvPr id="2433" name="Google Shape;2433;p291"/>
          <p:cNvSpPr txBox="1">
            <a:spLocks noGrp="1"/>
          </p:cNvSpPr>
          <p:nvPr>
            <p:ph type="body" idx="1"/>
          </p:nvPr>
        </p:nvSpPr>
        <p:spPr>
          <a:xfrm>
            <a:off x="442915" y="2274570"/>
            <a:ext cx="9540300" cy="3897600"/>
          </a:xfrm>
          <a:prstGeom prst="rect">
            <a:avLst/>
          </a:prstGeom>
          <a:noFill/>
          <a:ln>
            <a:noFill/>
          </a:ln>
        </p:spPr>
        <p:txBody>
          <a:bodyPr spcFirstLastPara="1" wrap="square" lIns="0" tIns="0" rIns="0" bIns="0" anchor="t" anchorCtr="0">
            <a:noAutofit/>
          </a:bodyPr>
          <a:lstStyle>
            <a:lvl1pPr marL="457200" lvl="0" indent="-228600" algn="l" rtl="0">
              <a:lnSpc>
                <a:spcPct val="85000"/>
              </a:lnSpc>
              <a:spcBef>
                <a:spcPts val="0"/>
              </a:spcBef>
              <a:spcAft>
                <a:spcPts val="0"/>
              </a:spcAft>
              <a:buClr>
                <a:schemeClr val="lt1"/>
              </a:buClr>
              <a:buSzPts val="3800"/>
              <a:buNone/>
              <a:defRPr sz="3800" b="0">
                <a:solidFill>
                  <a:schemeClr val="lt1"/>
                </a:solidFill>
                <a:latin typeface="Georgia"/>
                <a:ea typeface="Georgia"/>
                <a:cs typeface="Georgia"/>
                <a:sym typeface="Georgia"/>
              </a:defRPr>
            </a:lvl1pPr>
            <a:lvl2pPr marL="914400" lvl="1" indent="-228600" algn="l" rtl="0">
              <a:lnSpc>
                <a:spcPct val="100000"/>
              </a:lnSpc>
              <a:spcBef>
                <a:spcPts val="3000"/>
              </a:spcBef>
              <a:spcAft>
                <a:spcPts val="0"/>
              </a:spcAft>
              <a:buClr>
                <a:schemeClr val="lt1"/>
              </a:buClr>
              <a:buSzPts val="1600"/>
              <a:buFont typeface="Arial"/>
              <a:buNone/>
              <a:defRPr sz="1600" b="1">
                <a:solidFill>
                  <a:schemeClr val="lt1"/>
                </a:solidFill>
              </a:defRPr>
            </a:lvl2pPr>
            <a:lvl3pPr marL="1371600" lvl="2" indent="-228600" algn="l" rtl="0">
              <a:lnSpc>
                <a:spcPct val="100000"/>
              </a:lnSpc>
              <a:spcBef>
                <a:spcPts val="0"/>
              </a:spcBef>
              <a:spcAft>
                <a:spcPts val="0"/>
              </a:spcAft>
              <a:buClr>
                <a:schemeClr val="lt1"/>
              </a:buClr>
              <a:buSzPts val="1600"/>
              <a:buFont typeface="Arial"/>
              <a:buNone/>
              <a:defRPr sz="1600">
                <a:solidFill>
                  <a:schemeClr val="lt1"/>
                </a:solidFill>
              </a:defRPr>
            </a:lvl3pPr>
            <a:lvl4pPr marL="1828800" lvl="3" indent="-228600" algn="l" rtl="0">
              <a:lnSpc>
                <a:spcPct val="100000"/>
              </a:lnSpc>
              <a:spcBef>
                <a:spcPts val="0"/>
              </a:spcBef>
              <a:spcAft>
                <a:spcPts val="0"/>
              </a:spcAft>
              <a:buClr>
                <a:schemeClr val="lt1"/>
              </a:buClr>
              <a:buSzPts val="1600"/>
              <a:buFont typeface="Arial"/>
              <a:buNone/>
              <a:defRPr sz="1600">
                <a:solidFill>
                  <a:schemeClr val="lt1"/>
                </a:solidFill>
              </a:defRPr>
            </a:lvl4pPr>
            <a:lvl5pPr marL="2286000" lvl="4" indent="-228600" algn="l" rtl="0">
              <a:lnSpc>
                <a:spcPct val="100000"/>
              </a:lnSpc>
              <a:spcBef>
                <a:spcPts val="0"/>
              </a:spcBef>
              <a:spcAft>
                <a:spcPts val="0"/>
              </a:spcAft>
              <a:buClr>
                <a:schemeClr val="lt1"/>
              </a:buClr>
              <a:buSzPts val="1600"/>
              <a:buFont typeface="Arial"/>
              <a:buNone/>
              <a:defRPr sz="1600">
                <a:solidFill>
                  <a:schemeClr val="lt1"/>
                </a:solidFill>
              </a:defRPr>
            </a:lvl5pPr>
            <a:lvl6pPr marL="2743200" lvl="5" indent="-228600" algn="l" rtl="0">
              <a:lnSpc>
                <a:spcPct val="100000"/>
              </a:lnSpc>
              <a:spcBef>
                <a:spcPts val="0"/>
              </a:spcBef>
              <a:spcAft>
                <a:spcPts val="0"/>
              </a:spcAft>
              <a:buClr>
                <a:schemeClr val="lt1"/>
              </a:buClr>
              <a:buSzPts val="1600"/>
              <a:buFont typeface="Arial"/>
              <a:buNone/>
              <a:defRPr sz="1600">
                <a:solidFill>
                  <a:schemeClr val="lt1"/>
                </a:solidFill>
              </a:defRPr>
            </a:lvl6pPr>
            <a:lvl7pPr marL="3200400" lvl="6" indent="-228600" algn="l" rtl="0">
              <a:lnSpc>
                <a:spcPct val="100000"/>
              </a:lnSpc>
              <a:spcBef>
                <a:spcPts val="0"/>
              </a:spcBef>
              <a:spcAft>
                <a:spcPts val="0"/>
              </a:spcAft>
              <a:buClr>
                <a:schemeClr val="lt1"/>
              </a:buClr>
              <a:buSzPts val="1600"/>
              <a:buFont typeface="Arial"/>
              <a:buNone/>
              <a:defRPr sz="1600">
                <a:solidFill>
                  <a:schemeClr val="lt1"/>
                </a:solidFill>
              </a:defRPr>
            </a:lvl7pPr>
            <a:lvl8pPr marL="3657600" lvl="7" indent="-228600" algn="l" rtl="0">
              <a:lnSpc>
                <a:spcPct val="100000"/>
              </a:lnSpc>
              <a:spcBef>
                <a:spcPts val="0"/>
              </a:spcBef>
              <a:spcAft>
                <a:spcPts val="0"/>
              </a:spcAft>
              <a:buClr>
                <a:schemeClr val="lt1"/>
              </a:buClr>
              <a:buSzPts val="1600"/>
              <a:buFont typeface="Arial"/>
              <a:buNone/>
              <a:defRPr sz="1600">
                <a:solidFill>
                  <a:schemeClr val="lt1"/>
                </a:solidFill>
              </a:defRPr>
            </a:lvl8pPr>
            <a:lvl9pPr marL="4114800" lvl="8" indent="-228600" algn="l" rtl="0">
              <a:lnSpc>
                <a:spcPct val="100000"/>
              </a:lnSpc>
              <a:spcBef>
                <a:spcPts val="0"/>
              </a:spcBef>
              <a:spcAft>
                <a:spcPts val="0"/>
              </a:spcAft>
              <a:buClr>
                <a:schemeClr val="lt1"/>
              </a:buClr>
              <a:buSzPts val="1600"/>
              <a:buFont typeface="Arial"/>
              <a:buNone/>
              <a:defRPr sz="1600">
                <a:solidFill>
                  <a:schemeClr val="lt1"/>
                </a:solidFill>
              </a:defRPr>
            </a:lvl9pPr>
          </a:lstStyle>
          <a:p>
            <a:endParaRPr/>
          </a:p>
        </p:txBody>
      </p:sp>
      <p:sp>
        <p:nvSpPr>
          <p:cNvPr id="2434" name="Google Shape;2434;p291"/>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435" name="Google Shape;2435;p291"/>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6" name="Google Shape;2436;p291"/>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7" name="Google Shape;2437;p291"/>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2438"/>
        <p:cNvGrpSpPr/>
        <p:nvPr/>
      </p:nvGrpSpPr>
      <p:grpSpPr>
        <a:xfrm>
          <a:off x="0" y="0"/>
          <a:ext cx="0" cy="0"/>
          <a:chOff x="0" y="0"/>
          <a:chExt cx="0" cy="0"/>
        </a:xfrm>
      </p:grpSpPr>
      <p:sp>
        <p:nvSpPr>
          <p:cNvPr id="2439" name="Google Shape;2439;p292"/>
          <p:cNvSpPr txBox="1">
            <a:spLocks noGrp="1"/>
          </p:cNvSpPr>
          <p:nvPr>
            <p:ph type="title"/>
          </p:nvPr>
        </p:nvSpPr>
        <p:spPr>
          <a:xfrm>
            <a:off x="4951413" y="2103439"/>
            <a:ext cx="4936800" cy="2564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0" name="Google Shape;2440;p292"/>
          <p:cNvSpPr txBox="1">
            <a:spLocks noGrp="1"/>
          </p:cNvSpPr>
          <p:nvPr>
            <p:ph type="subTitle" idx="1"/>
          </p:nvPr>
        </p:nvSpPr>
        <p:spPr>
          <a:xfrm>
            <a:off x="442913" y="0"/>
            <a:ext cx="4344900" cy="6858000"/>
          </a:xfrm>
          <a:prstGeom prst="rect">
            <a:avLst/>
          </a:prstGeom>
          <a:noFill/>
          <a:ln>
            <a:noFill/>
          </a:ln>
        </p:spPr>
        <p:txBody>
          <a:bodyPr spcFirstLastPara="1" wrap="square" lIns="0" tIns="0" rIns="0" bIns="0" anchor="ctr" anchorCtr="0">
            <a:noAutofit/>
          </a:bodyPr>
          <a:lstStyle>
            <a:lvl1pPr lvl="0" algn="l" rtl="0">
              <a:lnSpc>
                <a:spcPct val="95000"/>
              </a:lnSpc>
              <a:spcBef>
                <a:spcPts val="0"/>
              </a:spcBef>
              <a:spcAft>
                <a:spcPts val="0"/>
              </a:spcAft>
              <a:buClr>
                <a:schemeClr val="lt1"/>
              </a:buClr>
              <a:buSzPts val="65000"/>
              <a:buNone/>
              <a:defRPr sz="65000" b="0">
                <a:solidFill>
                  <a:schemeClr val="lt1"/>
                </a:solidFill>
              </a:defRPr>
            </a:lvl1pPr>
            <a:lvl2pPr lvl="1" algn="l" rtl="0">
              <a:lnSpc>
                <a:spcPct val="95000"/>
              </a:lnSpc>
              <a:spcBef>
                <a:spcPts val="0"/>
              </a:spcBef>
              <a:spcAft>
                <a:spcPts val="0"/>
              </a:spcAft>
              <a:buClr>
                <a:schemeClr val="lt1"/>
              </a:buClr>
              <a:buSzPts val="65000"/>
              <a:buNone/>
              <a:defRPr sz="65000">
                <a:solidFill>
                  <a:schemeClr val="lt1"/>
                </a:solidFill>
              </a:defRPr>
            </a:lvl2pPr>
            <a:lvl3pPr lvl="2" algn="l" rtl="0">
              <a:lnSpc>
                <a:spcPct val="95000"/>
              </a:lnSpc>
              <a:spcBef>
                <a:spcPts val="0"/>
              </a:spcBef>
              <a:spcAft>
                <a:spcPts val="0"/>
              </a:spcAft>
              <a:buClr>
                <a:schemeClr val="lt1"/>
              </a:buClr>
              <a:buSzPts val="65000"/>
              <a:buNone/>
              <a:defRPr sz="65000">
                <a:solidFill>
                  <a:schemeClr val="lt1"/>
                </a:solidFill>
              </a:defRPr>
            </a:lvl3pPr>
            <a:lvl4pPr lvl="3" algn="l" rtl="0">
              <a:lnSpc>
                <a:spcPct val="95000"/>
              </a:lnSpc>
              <a:spcBef>
                <a:spcPts val="0"/>
              </a:spcBef>
              <a:spcAft>
                <a:spcPts val="0"/>
              </a:spcAft>
              <a:buClr>
                <a:schemeClr val="lt1"/>
              </a:buClr>
              <a:buSzPts val="65000"/>
              <a:buNone/>
              <a:defRPr sz="65000">
                <a:solidFill>
                  <a:schemeClr val="lt1"/>
                </a:solidFill>
              </a:defRPr>
            </a:lvl4pPr>
            <a:lvl5pPr lvl="4" algn="l" rtl="0">
              <a:lnSpc>
                <a:spcPct val="95000"/>
              </a:lnSpc>
              <a:spcBef>
                <a:spcPts val="0"/>
              </a:spcBef>
              <a:spcAft>
                <a:spcPts val="0"/>
              </a:spcAft>
              <a:buClr>
                <a:schemeClr val="lt1"/>
              </a:buClr>
              <a:buSzPts val="65000"/>
              <a:buNone/>
              <a:defRPr sz="65000">
                <a:solidFill>
                  <a:schemeClr val="lt1"/>
                </a:solidFill>
              </a:defRPr>
            </a:lvl5pPr>
            <a:lvl6pPr lvl="5" algn="l" rtl="0">
              <a:lnSpc>
                <a:spcPct val="95000"/>
              </a:lnSpc>
              <a:spcBef>
                <a:spcPts val="0"/>
              </a:spcBef>
              <a:spcAft>
                <a:spcPts val="0"/>
              </a:spcAft>
              <a:buClr>
                <a:schemeClr val="lt1"/>
              </a:buClr>
              <a:buSzPts val="65000"/>
              <a:buNone/>
              <a:defRPr sz="65000">
                <a:solidFill>
                  <a:schemeClr val="lt1"/>
                </a:solidFill>
              </a:defRPr>
            </a:lvl6pPr>
            <a:lvl7pPr lvl="6" algn="l" rtl="0">
              <a:lnSpc>
                <a:spcPct val="95000"/>
              </a:lnSpc>
              <a:spcBef>
                <a:spcPts val="0"/>
              </a:spcBef>
              <a:spcAft>
                <a:spcPts val="0"/>
              </a:spcAft>
              <a:buClr>
                <a:schemeClr val="lt1"/>
              </a:buClr>
              <a:buSzPts val="65000"/>
              <a:buNone/>
              <a:defRPr sz="65000">
                <a:solidFill>
                  <a:schemeClr val="lt1"/>
                </a:solidFill>
              </a:defRPr>
            </a:lvl7pPr>
            <a:lvl8pPr lvl="7" algn="l" rtl="0">
              <a:lnSpc>
                <a:spcPct val="95000"/>
              </a:lnSpc>
              <a:spcBef>
                <a:spcPts val="0"/>
              </a:spcBef>
              <a:spcAft>
                <a:spcPts val="0"/>
              </a:spcAft>
              <a:buClr>
                <a:schemeClr val="lt1"/>
              </a:buClr>
              <a:buSzPts val="65000"/>
              <a:buNone/>
              <a:defRPr sz="65000">
                <a:solidFill>
                  <a:schemeClr val="lt1"/>
                </a:solidFill>
              </a:defRPr>
            </a:lvl8pPr>
            <a:lvl9pPr lvl="8" algn="l" rtl="0">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2441"/>
        <p:cNvGrpSpPr/>
        <p:nvPr/>
      </p:nvGrpSpPr>
      <p:grpSpPr>
        <a:xfrm>
          <a:off x="0" y="0"/>
          <a:ext cx="0" cy="0"/>
          <a:chOff x="0" y="0"/>
          <a:chExt cx="0" cy="0"/>
        </a:xfrm>
      </p:grpSpPr>
      <p:sp>
        <p:nvSpPr>
          <p:cNvPr id="2442" name="Google Shape;2442;p293"/>
          <p:cNvSpPr txBox="1">
            <a:spLocks noGrp="1"/>
          </p:cNvSpPr>
          <p:nvPr>
            <p:ph type="title"/>
          </p:nvPr>
        </p:nvSpPr>
        <p:spPr>
          <a:xfrm>
            <a:off x="4951413" y="2103439"/>
            <a:ext cx="4936800" cy="2564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3" name="Google Shape;2443;p293"/>
          <p:cNvSpPr txBox="1">
            <a:spLocks noGrp="1"/>
          </p:cNvSpPr>
          <p:nvPr>
            <p:ph type="subTitle" idx="1"/>
          </p:nvPr>
        </p:nvSpPr>
        <p:spPr>
          <a:xfrm>
            <a:off x="442913" y="0"/>
            <a:ext cx="4344900" cy="6858000"/>
          </a:xfrm>
          <a:prstGeom prst="rect">
            <a:avLst/>
          </a:prstGeom>
          <a:noFill/>
          <a:ln>
            <a:noFill/>
          </a:ln>
        </p:spPr>
        <p:txBody>
          <a:bodyPr spcFirstLastPara="1" wrap="square" lIns="0" tIns="0" rIns="0" bIns="0" anchor="ctr" anchorCtr="0">
            <a:noAutofit/>
          </a:bodyPr>
          <a:lstStyle>
            <a:lvl1pPr lvl="0" algn="l" rtl="0">
              <a:lnSpc>
                <a:spcPct val="95000"/>
              </a:lnSpc>
              <a:spcBef>
                <a:spcPts val="0"/>
              </a:spcBef>
              <a:spcAft>
                <a:spcPts val="0"/>
              </a:spcAft>
              <a:buClr>
                <a:schemeClr val="lt1"/>
              </a:buClr>
              <a:buSzPts val="65000"/>
              <a:buNone/>
              <a:defRPr sz="65000" b="0">
                <a:solidFill>
                  <a:schemeClr val="lt1"/>
                </a:solidFill>
              </a:defRPr>
            </a:lvl1pPr>
            <a:lvl2pPr lvl="1" algn="l" rtl="0">
              <a:lnSpc>
                <a:spcPct val="95000"/>
              </a:lnSpc>
              <a:spcBef>
                <a:spcPts val="0"/>
              </a:spcBef>
              <a:spcAft>
                <a:spcPts val="0"/>
              </a:spcAft>
              <a:buClr>
                <a:schemeClr val="lt1"/>
              </a:buClr>
              <a:buSzPts val="65000"/>
              <a:buNone/>
              <a:defRPr sz="65000">
                <a:solidFill>
                  <a:schemeClr val="lt1"/>
                </a:solidFill>
              </a:defRPr>
            </a:lvl2pPr>
            <a:lvl3pPr lvl="2" algn="l" rtl="0">
              <a:lnSpc>
                <a:spcPct val="95000"/>
              </a:lnSpc>
              <a:spcBef>
                <a:spcPts val="0"/>
              </a:spcBef>
              <a:spcAft>
                <a:spcPts val="0"/>
              </a:spcAft>
              <a:buClr>
                <a:schemeClr val="lt1"/>
              </a:buClr>
              <a:buSzPts val="65000"/>
              <a:buNone/>
              <a:defRPr sz="65000">
                <a:solidFill>
                  <a:schemeClr val="lt1"/>
                </a:solidFill>
              </a:defRPr>
            </a:lvl3pPr>
            <a:lvl4pPr lvl="3" algn="l" rtl="0">
              <a:lnSpc>
                <a:spcPct val="95000"/>
              </a:lnSpc>
              <a:spcBef>
                <a:spcPts val="0"/>
              </a:spcBef>
              <a:spcAft>
                <a:spcPts val="0"/>
              </a:spcAft>
              <a:buClr>
                <a:schemeClr val="lt1"/>
              </a:buClr>
              <a:buSzPts val="65000"/>
              <a:buNone/>
              <a:defRPr sz="65000">
                <a:solidFill>
                  <a:schemeClr val="lt1"/>
                </a:solidFill>
              </a:defRPr>
            </a:lvl4pPr>
            <a:lvl5pPr lvl="4" algn="l" rtl="0">
              <a:lnSpc>
                <a:spcPct val="95000"/>
              </a:lnSpc>
              <a:spcBef>
                <a:spcPts val="0"/>
              </a:spcBef>
              <a:spcAft>
                <a:spcPts val="0"/>
              </a:spcAft>
              <a:buClr>
                <a:schemeClr val="lt1"/>
              </a:buClr>
              <a:buSzPts val="65000"/>
              <a:buNone/>
              <a:defRPr sz="65000">
                <a:solidFill>
                  <a:schemeClr val="lt1"/>
                </a:solidFill>
              </a:defRPr>
            </a:lvl5pPr>
            <a:lvl6pPr lvl="5" algn="l" rtl="0">
              <a:lnSpc>
                <a:spcPct val="95000"/>
              </a:lnSpc>
              <a:spcBef>
                <a:spcPts val="0"/>
              </a:spcBef>
              <a:spcAft>
                <a:spcPts val="0"/>
              </a:spcAft>
              <a:buClr>
                <a:schemeClr val="lt1"/>
              </a:buClr>
              <a:buSzPts val="65000"/>
              <a:buNone/>
              <a:defRPr sz="65000">
                <a:solidFill>
                  <a:schemeClr val="lt1"/>
                </a:solidFill>
              </a:defRPr>
            </a:lvl6pPr>
            <a:lvl7pPr lvl="6" algn="l" rtl="0">
              <a:lnSpc>
                <a:spcPct val="95000"/>
              </a:lnSpc>
              <a:spcBef>
                <a:spcPts val="0"/>
              </a:spcBef>
              <a:spcAft>
                <a:spcPts val="0"/>
              </a:spcAft>
              <a:buClr>
                <a:schemeClr val="lt1"/>
              </a:buClr>
              <a:buSzPts val="65000"/>
              <a:buNone/>
              <a:defRPr sz="65000">
                <a:solidFill>
                  <a:schemeClr val="lt1"/>
                </a:solidFill>
              </a:defRPr>
            </a:lvl7pPr>
            <a:lvl8pPr lvl="7" algn="l" rtl="0">
              <a:lnSpc>
                <a:spcPct val="95000"/>
              </a:lnSpc>
              <a:spcBef>
                <a:spcPts val="0"/>
              </a:spcBef>
              <a:spcAft>
                <a:spcPts val="0"/>
              </a:spcAft>
              <a:buClr>
                <a:schemeClr val="lt1"/>
              </a:buClr>
              <a:buSzPts val="65000"/>
              <a:buNone/>
              <a:defRPr sz="65000">
                <a:solidFill>
                  <a:schemeClr val="lt1"/>
                </a:solidFill>
              </a:defRPr>
            </a:lvl8pPr>
            <a:lvl9pPr lvl="8" algn="l" rtl="0">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B536A"/>
        </a:solidFill>
        <a:effectLst/>
      </p:bgPr>
    </p:bg>
    <p:spTree>
      <p:nvGrpSpPr>
        <p:cNvPr id="1" name="Shape 2444"/>
        <p:cNvGrpSpPr/>
        <p:nvPr/>
      </p:nvGrpSpPr>
      <p:grpSpPr>
        <a:xfrm>
          <a:off x="0" y="0"/>
          <a:ext cx="0" cy="0"/>
          <a:chOff x="0" y="0"/>
          <a:chExt cx="0" cy="0"/>
        </a:xfrm>
      </p:grpSpPr>
      <p:sp>
        <p:nvSpPr>
          <p:cNvPr id="2445" name="Google Shape;2445;p294"/>
          <p:cNvSpPr txBox="1">
            <a:spLocks noGrp="1"/>
          </p:cNvSpPr>
          <p:nvPr>
            <p:ph type="title"/>
          </p:nvPr>
        </p:nvSpPr>
        <p:spPr>
          <a:xfrm>
            <a:off x="4951413" y="2103439"/>
            <a:ext cx="4936800" cy="2564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6" name="Google Shape;2446;p294"/>
          <p:cNvSpPr txBox="1">
            <a:spLocks noGrp="1"/>
          </p:cNvSpPr>
          <p:nvPr>
            <p:ph type="subTitle" idx="1"/>
          </p:nvPr>
        </p:nvSpPr>
        <p:spPr>
          <a:xfrm>
            <a:off x="442913" y="0"/>
            <a:ext cx="4344900" cy="6858000"/>
          </a:xfrm>
          <a:prstGeom prst="rect">
            <a:avLst/>
          </a:prstGeom>
          <a:noFill/>
          <a:ln>
            <a:noFill/>
          </a:ln>
        </p:spPr>
        <p:txBody>
          <a:bodyPr spcFirstLastPara="1" wrap="square" lIns="0" tIns="0" rIns="0" bIns="0" anchor="ctr" anchorCtr="0">
            <a:noAutofit/>
          </a:bodyPr>
          <a:lstStyle>
            <a:lvl1pPr lvl="0" algn="l" rtl="0">
              <a:lnSpc>
                <a:spcPct val="95000"/>
              </a:lnSpc>
              <a:spcBef>
                <a:spcPts val="0"/>
              </a:spcBef>
              <a:spcAft>
                <a:spcPts val="0"/>
              </a:spcAft>
              <a:buClr>
                <a:schemeClr val="lt1"/>
              </a:buClr>
              <a:buSzPts val="65000"/>
              <a:buNone/>
              <a:defRPr sz="65000" b="0">
                <a:solidFill>
                  <a:schemeClr val="lt1"/>
                </a:solidFill>
              </a:defRPr>
            </a:lvl1pPr>
            <a:lvl2pPr lvl="1" algn="l" rtl="0">
              <a:lnSpc>
                <a:spcPct val="95000"/>
              </a:lnSpc>
              <a:spcBef>
                <a:spcPts val="0"/>
              </a:spcBef>
              <a:spcAft>
                <a:spcPts val="0"/>
              </a:spcAft>
              <a:buClr>
                <a:schemeClr val="lt1"/>
              </a:buClr>
              <a:buSzPts val="65000"/>
              <a:buNone/>
              <a:defRPr sz="65000">
                <a:solidFill>
                  <a:schemeClr val="lt1"/>
                </a:solidFill>
              </a:defRPr>
            </a:lvl2pPr>
            <a:lvl3pPr lvl="2" algn="l" rtl="0">
              <a:lnSpc>
                <a:spcPct val="95000"/>
              </a:lnSpc>
              <a:spcBef>
                <a:spcPts val="0"/>
              </a:spcBef>
              <a:spcAft>
                <a:spcPts val="0"/>
              </a:spcAft>
              <a:buClr>
                <a:schemeClr val="lt1"/>
              </a:buClr>
              <a:buSzPts val="65000"/>
              <a:buNone/>
              <a:defRPr sz="65000">
                <a:solidFill>
                  <a:schemeClr val="lt1"/>
                </a:solidFill>
              </a:defRPr>
            </a:lvl3pPr>
            <a:lvl4pPr lvl="3" algn="l" rtl="0">
              <a:lnSpc>
                <a:spcPct val="95000"/>
              </a:lnSpc>
              <a:spcBef>
                <a:spcPts val="0"/>
              </a:spcBef>
              <a:spcAft>
                <a:spcPts val="0"/>
              </a:spcAft>
              <a:buClr>
                <a:schemeClr val="lt1"/>
              </a:buClr>
              <a:buSzPts val="65000"/>
              <a:buNone/>
              <a:defRPr sz="65000">
                <a:solidFill>
                  <a:schemeClr val="lt1"/>
                </a:solidFill>
              </a:defRPr>
            </a:lvl4pPr>
            <a:lvl5pPr lvl="4" algn="l" rtl="0">
              <a:lnSpc>
                <a:spcPct val="95000"/>
              </a:lnSpc>
              <a:spcBef>
                <a:spcPts val="0"/>
              </a:spcBef>
              <a:spcAft>
                <a:spcPts val="0"/>
              </a:spcAft>
              <a:buClr>
                <a:schemeClr val="lt1"/>
              </a:buClr>
              <a:buSzPts val="65000"/>
              <a:buNone/>
              <a:defRPr sz="65000">
                <a:solidFill>
                  <a:schemeClr val="lt1"/>
                </a:solidFill>
              </a:defRPr>
            </a:lvl5pPr>
            <a:lvl6pPr lvl="5" algn="l" rtl="0">
              <a:lnSpc>
                <a:spcPct val="95000"/>
              </a:lnSpc>
              <a:spcBef>
                <a:spcPts val="0"/>
              </a:spcBef>
              <a:spcAft>
                <a:spcPts val="0"/>
              </a:spcAft>
              <a:buClr>
                <a:schemeClr val="lt1"/>
              </a:buClr>
              <a:buSzPts val="65000"/>
              <a:buNone/>
              <a:defRPr sz="65000">
                <a:solidFill>
                  <a:schemeClr val="lt1"/>
                </a:solidFill>
              </a:defRPr>
            </a:lvl6pPr>
            <a:lvl7pPr lvl="6" algn="l" rtl="0">
              <a:lnSpc>
                <a:spcPct val="95000"/>
              </a:lnSpc>
              <a:spcBef>
                <a:spcPts val="0"/>
              </a:spcBef>
              <a:spcAft>
                <a:spcPts val="0"/>
              </a:spcAft>
              <a:buClr>
                <a:schemeClr val="lt1"/>
              </a:buClr>
              <a:buSzPts val="65000"/>
              <a:buNone/>
              <a:defRPr sz="65000">
                <a:solidFill>
                  <a:schemeClr val="lt1"/>
                </a:solidFill>
              </a:defRPr>
            </a:lvl7pPr>
            <a:lvl8pPr lvl="7" algn="l" rtl="0">
              <a:lnSpc>
                <a:spcPct val="95000"/>
              </a:lnSpc>
              <a:spcBef>
                <a:spcPts val="0"/>
              </a:spcBef>
              <a:spcAft>
                <a:spcPts val="0"/>
              </a:spcAft>
              <a:buClr>
                <a:schemeClr val="lt1"/>
              </a:buClr>
              <a:buSzPts val="65000"/>
              <a:buNone/>
              <a:defRPr sz="65000">
                <a:solidFill>
                  <a:schemeClr val="lt1"/>
                </a:solidFill>
              </a:defRPr>
            </a:lvl8pPr>
            <a:lvl9pPr lvl="8" algn="l" rtl="0">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2447"/>
        <p:cNvGrpSpPr/>
        <p:nvPr/>
      </p:nvGrpSpPr>
      <p:grpSpPr>
        <a:xfrm>
          <a:off x="0" y="0"/>
          <a:ext cx="0" cy="0"/>
          <a:chOff x="0" y="0"/>
          <a:chExt cx="0" cy="0"/>
        </a:xfrm>
      </p:grpSpPr>
      <p:sp>
        <p:nvSpPr>
          <p:cNvPr id="2448" name="Google Shape;2448;p295"/>
          <p:cNvSpPr txBox="1">
            <a:spLocks noGrp="1"/>
          </p:cNvSpPr>
          <p:nvPr>
            <p:ph type="title"/>
          </p:nvPr>
        </p:nvSpPr>
        <p:spPr>
          <a:xfrm>
            <a:off x="4951413" y="2103439"/>
            <a:ext cx="4936800" cy="2564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lt1"/>
              </a:buClr>
              <a:buSzPts val="4000"/>
              <a:buFont typeface="Arial"/>
              <a:buNone/>
              <a:defRPr sz="40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9" name="Google Shape;2449;p295"/>
          <p:cNvSpPr txBox="1">
            <a:spLocks noGrp="1"/>
          </p:cNvSpPr>
          <p:nvPr>
            <p:ph type="subTitle" idx="1"/>
          </p:nvPr>
        </p:nvSpPr>
        <p:spPr>
          <a:xfrm>
            <a:off x="442913" y="0"/>
            <a:ext cx="4344900" cy="6858000"/>
          </a:xfrm>
          <a:prstGeom prst="rect">
            <a:avLst/>
          </a:prstGeom>
          <a:noFill/>
          <a:ln>
            <a:noFill/>
          </a:ln>
        </p:spPr>
        <p:txBody>
          <a:bodyPr spcFirstLastPara="1" wrap="square" lIns="0" tIns="0" rIns="0" bIns="0" anchor="ctr" anchorCtr="0">
            <a:noAutofit/>
          </a:bodyPr>
          <a:lstStyle>
            <a:lvl1pPr lvl="0" algn="l" rtl="0">
              <a:lnSpc>
                <a:spcPct val="95000"/>
              </a:lnSpc>
              <a:spcBef>
                <a:spcPts val="0"/>
              </a:spcBef>
              <a:spcAft>
                <a:spcPts val="0"/>
              </a:spcAft>
              <a:buClr>
                <a:schemeClr val="lt1"/>
              </a:buClr>
              <a:buSzPts val="65000"/>
              <a:buNone/>
              <a:defRPr sz="65000" b="0">
                <a:solidFill>
                  <a:schemeClr val="lt1"/>
                </a:solidFill>
              </a:defRPr>
            </a:lvl1pPr>
            <a:lvl2pPr lvl="1" algn="l" rtl="0">
              <a:lnSpc>
                <a:spcPct val="95000"/>
              </a:lnSpc>
              <a:spcBef>
                <a:spcPts val="0"/>
              </a:spcBef>
              <a:spcAft>
                <a:spcPts val="0"/>
              </a:spcAft>
              <a:buClr>
                <a:schemeClr val="lt1"/>
              </a:buClr>
              <a:buSzPts val="65000"/>
              <a:buNone/>
              <a:defRPr sz="65000">
                <a:solidFill>
                  <a:schemeClr val="lt1"/>
                </a:solidFill>
              </a:defRPr>
            </a:lvl2pPr>
            <a:lvl3pPr lvl="2" algn="l" rtl="0">
              <a:lnSpc>
                <a:spcPct val="95000"/>
              </a:lnSpc>
              <a:spcBef>
                <a:spcPts val="0"/>
              </a:spcBef>
              <a:spcAft>
                <a:spcPts val="0"/>
              </a:spcAft>
              <a:buClr>
                <a:schemeClr val="lt1"/>
              </a:buClr>
              <a:buSzPts val="65000"/>
              <a:buNone/>
              <a:defRPr sz="65000">
                <a:solidFill>
                  <a:schemeClr val="lt1"/>
                </a:solidFill>
              </a:defRPr>
            </a:lvl3pPr>
            <a:lvl4pPr lvl="3" algn="l" rtl="0">
              <a:lnSpc>
                <a:spcPct val="95000"/>
              </a:lnSpc>
              <a:spcBef>
                <a:spcPts val="0"/>
              </a:spcBef>
              <a:spcAft>
                <a:spcPts val="0"/>
              </a:spcAft>
              <a:buClr>
                <a:schemeClr val="lt1"/>
              </a:buClr>
              <a:buSzPts val="65000"/>
              <a:buNone/>
              <a:defRPr sz="65000">
                <a:solidFill>
                  <a:schemeClr val="lt1"/>
                </a:solidFill>
              </a:defRPr>
            </a:lvl4pPr>
            <a:lvl5pPr lvl="4" algn="l" rtl="0">
              <a:lnSpc>
                <a:spcPct val="95000"/>
              </a:lnSpc>
              <a:spcBef>
                <a:spcPts val="0"/>
              </a:spcBef>
              <a:spcAft>
                <a:spcPts val="0"/>
              </a:spcAft>
              <a:buClr>
                <a:schemeClr val="lt1"/>
              </a:buClr>
              <a:buSzPts val="65000"/>
              <a:buNone/>
              <a:defRPr sz="65000">
                <a:solidFill>
                  <a:schemeClr val="lt1"/>
                </a:solidFill>
              </a:defRPr>
            </a:lvl5pPr>
            <a:lvl6pPr lvl="5" algn="l" rtl="0">
              <a:lnSpc>
                <a:spcPct val="95000"/>
              </a:lnSpc>
              <a:spcBef>
                <a:spcPts val="0"/>
              </a:spcBef>
              <a:spcAft>
                <a:spcPts val="0"/>
              </a:spcAft>
              <a:buClr>
                <a:schemeClr val="lt1"/>
              </a:buClr>
              <a:buSzPts val="65000"/>
              <a:buNone/>
              <a:defRPr sz="65000">
                <a:solidFill>
                  <a:schemeClr val="lt1"/>
                </a:solidFill>
              </a:defRPr>
            </a:lvl6pPr>
            <a:lvl7pPr lvl="6" algn="l" rtl="0">
              <a:lnSpc>
                <a:spcPct val="95000"/>
              </a:lnSpc>
              <a:spcBef>
                <a:spcPts val="0"/>
              </a:spcBef>
              <a:spcAft>
                <a:spcPts val="0"/>
              </a:spcAft>
              <a:buClr>
                <a:schemeClr val="lt1"/>
              </a:buClr>
              <a:buSzPts val="65000"/>
              <a:buNone/>
              <a:defRPr sz="65000">
                <a:solidFill>
                  <a:schemeClr val="lt1"/>
                </a:solidFill>
              </a:defRPr>
            </a:lvl7pPr>
            <a:lvl8pPr lvl="7" algn="l" rtl="0">
              <a:lnSpc>
                <a:spcPct val="95000"/>
              </a:lnSpc>
              <a:spcBef>
                <a:spcPts val="0"/>
              </a:spcBef>
              <a:spcAft>
                <a:spcPts val="0"/>
              </a:spcAft>
              <a:buClr>
                <a:schemeClr val="lt1"/>
              </a:buClr>
              <a:buSzPts val="65000"/>
              <a:buNone/>
              <a:defRPr sz="65000">
                <a:solidFill>
                  <a:schemeClr val="lt1"/>
                </a:solidFill>
              </a:defRPr>
            </a:lvl8pPr>
            <a:lvl9pPr lvl="8" algn="l" rtl="0">
              <a:lnSpc>
                <a:spcPct val="95000"/>
              </a:lnSpc>
              <a:spcBef>
                <a:spcPts val="0"/>
              </a:spcBef>
              <a:spcAft>
                <a:spcPts val="0"/>
              </a:spcAft>
              <a:buClr>
                <a:schemeClr val="lt1"/>
              </a:buClr>
              <a:buSzPts val="65000"/>
              <a:buNone/>
              <a:defRPr sz="65000">
                <a:solidFill>
                  <a:schemeClr val="lt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Split">
  <p:cSld name="Title Slide Split">
    <p:spTree>
      <p:nvGrpSpPr>
        <p:cNvPr id="1" name="Shape 172"/>
        <p:cNvGrpSpPr/>
        <p:nvPr/>
      </p:nvGrpSpPr>
      <p:grpSpPr>
        <a:xfrm>
          <a:off x="0" y="0"/>
          <a:ext cx="0" cy="0"/>
          <a:chOff x="0" y="0"/>
          <a:chExt cx="0" cy="0"/>
        </a:xfrm>
      </p:grpSpPr>
      <p:sp>
        <p:nvSpPr>
          <p:cNvPr id="173" name="Google Shape;173;p30"/>
          <p:cNvSpPr/>
          <p:nvPr/>
        </p:nvSpPr>
        <p:spPr>
          <a:xfrm>
            <a:off x="5334000" y="0"/>
            <a:ext cx="6858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74" name="Google Shape;174;p30"/>
          <p:cNvSpPr txBox="1">
            <a:spLocks noGrp="1"/>
          </p:cNvSpPr>
          <p:nvPr>
            <p:ph type="ctrTitle"/>
          </p:nvPr>
        </p:nvSpPr>
        <p:spPr>
          <a:xfrm>
            <a:off x="442914" y="750888"/>
            <a:ext cx="4675200" cy="26781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5" name="Google Shape;175;p30"/>
          <p:cNvSpPr txBox="1">
            <a:spLocks noGrp="1"/>
          </p:cNvSpPr>
          <p:nvPr>
            <p:ph type="subTitle" idx="1"/>
          </p:nvPr>
        </p:nvSpPr>
        <p:spPr>
          <a:xfrm>
            <a:off x="442913" y="3959352"/>
            <a:ext cx="46752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6" name="Google Shape;176;p30"/>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30"/>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78" name="Google Shape;178;p30"/>
          <p:cNvPicPr preferRelativeResize="0"/>
          <p:nvPr/>
        </p:nvPicPr>
        <p:blipFill rotWithShape="1">
          <a:blip r:embed="rId2">
            <a:alphaModFix/>
          </a:blip>
          <a:srcRect/>
          <a:stretch/>
        </p:blipFill>
        <p:spPr>
          <a:xfrm>
            <a:off x="185139" y="5330952"/>
            <a:ext cx="1636775" cy="1351186"/>
          </a:xfrm>
          <a:prstGeom prst="rect">
            <a:avLst/>
          </a:prstGeom>
          <a:noFill/>
          <a:ln>
            <a:noFill/>
          </a:ln>
        </p:spPr>
      </p:pic>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2450"/>
        <p:cNvGrpSpPr/>
        <p:nvPr/>
      </p:nvGrpSpPr>
      <p:grpSpPr>
        <a:xfrm>
          <a:off x="0" y="0"/>
          <a:ext cx="0" cy="0"/>
          <a:chOff x="0" y="0"/>
          <a:chExt cx="0" cy="0"/>
        </a:xfrm>
      </p:grpSpPr>
      <p:sp>
        <p:nvSpPr>
          <p:cNvPr id="2451" name="Google Shape;2451;p296"/>
          <p:cNvSpPr txBox="1">
            <a:spLocks noGrp="1"/>
          </p:cNvSpPr>
          <p:nvPr>
            <p:ph type="title"/>
          </p:nvPr>
        </p:nvSpPr>
        <p:spPr>
          <a:xfrm>
            <a:off x="442914" y="428625"/>
            <a:ext cx="1374600" cy="19659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2452"/>
        <p:cNvGrpSpPr/>
        <p:nvPr/>
      </p:nvGrpSpPr>
      <p:grpSpPr>
        <a:xfrm>
          <a:off x="0" y="0"/>
          <a:ext cx="0" cy="0"/>
          <a:chOff x="0" y="0"/>
          <a:chExt cx="0" cy="0"/>
        </a:xfrm>
      </p:grpSpPr>
      <p:sp>
        <p:nvSpPr>
          <p:cNvPr id="2453" name="Google Shape;2453;p297"/>
          <p:cNvSpPr txBox="1">
            <a:spLocks noGrp="1"/>
          </p:cNvSpPr>
          <p:nvPr>
            <p:ph type="title"/>
          </p:nvPr>
        </p:nvSpPr>
        <p:spPr>
          <a:xfrm>
            <a:off x="442914" y="428625"/>
            <a:ext cx="1374600" cy="19659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B536A"/>
        </a:solidFill>
        <a:effectLst/>
      </p:bgPr>
    </p:bg>
    <p:spTree>
      <p:nvGrpSpPr>
        <p:cNvPr id="1" name="Shape 2454"/>
        <p:cNvGrpSpPr/>
        <p:nvPr/>
      </p:nvGrpSpPr>
      <p:grpSpPr>
        <a:xfrm>
          <a:off x="0" y="0"/>
          <a:ext cx="0" cy="0"/>
          <a:chOff x="0" y="0"/>
          <a:chExt cx="0" cy="0"/>
        </a:xfrm>
      </p:grpSpPr>
      <p:sp>
        <p:nvSpPr>
          <p:cNvPr id="2455" name="Google Shape;2455;p298"/>
          <p:cNvSpPr txBox="1">
            <a:spLocks noGrp="1"/>
          </p:cNvSpPr>
          <p:nvPr>
            <p:ph type="title"/>
          </p:nvPr>
        </p:nvSpPr>
        <p:spPr>
          <a:xfrm>
            <a:off x="442914" y="428625"/>
            <a:ext cx="1374600" cy="19659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2456"/>
        <p:cNvGrpSpPr/>
        <p:nvPr/>
      </p:nvGrpSpPr>
      <p:grpSpPr>
        <a:xfrm>
          <a:off x="0" y="0"/>
          <a:ext cx="0" cy="0"/>
          <a:chOff x="0" y="0"/>
          <a:chExt cx="0" cy="0"/>
        </a:xfrm>
      </p:grpSpPr>
      <p:sp>
        <p:nvSpPr>
          <p:cNvPr id="2457" name="Google Shape;2457;p299"/>
          <p:cNvSpPr txBox="1">
            <a:spLocks noGrp="1"/>
          </p:cNvSpPr>
          <p:nvPr>
            <p:ph type="title"/>
          </p:nvPr>
        </p:nvSpPr>
        <p:spPr>
          <a:xfrm>
            <a:off x="442914" y="428625"/>
            <a:ext cx="1374600" cy="19659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Clr>
                <a:schemeClr val="lt1"/>
              </a:buClr>
              <a:buSzPts val="14400"/>
              <a:buFont typeface="Arial"/>
              <a:buNone/>
              <a:defRPr sz="14400" b="0">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58"/>
        <p:cNvGrpSpPr/>
        <p:nvPr/>
      </p:nvGrpSpPr>
      <p:grpSpPr>
        <a:xfrm>
          <a:off x="0" y="0"/>
          <a:ext cx="0" cy="0"/>
          <a:chOff x="0" y="0"/>
          <a:chExt cx="0" cy="0"/>
        </a:xfrm>
      </p:grpSpPr>
      <p:sp>
        <p:nvSpPr>
          <p:cNvPr id="2459" name="Google Shape;2459;p300"/>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0" name="Google Shape;2460;p300"/>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461" name="Google Shape;2461;p300"/>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62" name="Google Shape;2462;p300"/>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63"/>
        <p:cNvGrpSpPr/>
        <p:nvPr/>
      </p:nvGrpSpPr>
      <p:grpSpPr>
        <a:xfrm>
          <a:off x="0" y="0"/>
          <a:ext cx="0" cy="0"/>
          <a:chOff x="0" y="0"/>
          <a:chExt cx="0" cy="0"/>
        </a:xfrm>
      </p:grpSpPr>
      <p:sp>
        <p:nvSpPr>
          <p:cNvPr id="2464" name="Google Shape;2464;p301"/>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465" name="Google Shape;2465;p301"/>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66" name="Google Shape;2466;p301"/>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2467"/>
        <p:cNvGrpSpPr/>
        <p:nvPr/>
      </p:nvGrpSpPr>
      <p:grpSpPr>
        <a:xfrm>
          <a:off x="0" y="0"/>
          <a:ext cx="0" cy="0"/>
          <a:chOff x="0" y="0"/>
          <a:chExt cx="0" cy="0"/>
        </a:xfrm>
      </p:grpSpPr>
      <p:sp>
        <p:nvSpPr>
          <p:cNvPr id="2468" name="Google Shape;2468;p302"/>
          <p:cNvSpPr/>
          <p:nvPr/>
        </p:nvSpPr>
        <p:spPr>
          <a:xfrm>
            <a:off x="0" y="4940854"/>
            <a:ext cx="12192000" cy="1917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9" name="Google Shape;2469;p302"/>
          <p:cNvSpPr txBox="1">
            <a:spLocks noGrp="1"/>
          </p:cNvSpPr>
          <p:nvPr>
            <p:ph type="ctrTitle"/>
          </p:nvPr>
        </p:nvSpPr>
        <p:spPr>
          <a:xfrm>
            <a:off x="442915" y="428625"/>
            <a:ext cx="54735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5800"/>
              <a:buFont typeface="Georgia"/>
              <a:buNone/>
              <a:defRPr sz="5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0" name="Google Shape;2470;p302"/>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1" name="Google Shape;2471;p302"/>
          <p:cNvSpPr txBox="1">
            <a:spLocks noGrp="1"/>
          </p:cNvSpPr>
          <p:nvPr>
            <p:ph type="body" idx="1"/>
          </p:nvPr>
        </p:nvSpPr>
        <p:spPr>
          <a:xfrm>
            <a:off x="442913" y="5259600"/>
            <a:ext cx="11306100" cy="145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rtl="0">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rtl="0">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rtl="0">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rtl="0">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rtl="0">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rtl="0">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rtl="0">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rtl="0">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2472" name="Google Shape;2472;p302"/>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3" name="Google Shape;2473;p302"/>
          <p:cNvSpPr txBox="1"/>
          <p:nvPr/>
        </p:nvSpPr>
        <p:spPr>
          <a:xfrm>
            <a:off x="442914" y="4400549"/>
            <a:ext cx="54735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a:solidFill>
                  <a:schemeClr val="lt1"/>
                </a:solidFill>
                <a:latin typeface="Arial"/>
                <a:ea typeface="Arial"/>
                <a:cs typeface="Arial"/>
                <a:sym typeface="Arial"/>
              </a:rPr>
              <a:t>pwc.com</a:t>
            </a:r>
            <a:endParaRPr sz="1200">
              <a:solidFill>
                <a:schemeClr val="lt1"/>
              </a:solidFill>
              <a:latin typeface="Arial"/>
              <a:ea typeface="Arial"/>
              <a:cs typeface="Arial"/>
              <a:sym typeface="Arial"/>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matchingName="Thank You Light">
  <p:cSld name="Thank You Light">
    <p:bg>
      <p:bgPr>
        <a:solidFill>
          <a:schemeClr val="lt1"/>
        </a:solidFill>
        <a:effectLst/>
      </p:bgPr>
    </p:bg>
    <p:spTree>
      <p:nvGrpSpPr>
        <p:cNvPr id="1" name="Shape 2474"/>
        <p:cNvGrpSpPr/>
        <p:nvPr/>
      </p:nvGrpSpPr>
      <p:grpSpPr>
        <a:xfrm>
          <a:off x="0" y="0"/>
          <a:ext cx="0" cy="0"/>
          <a:chOff x="0" y="0"/>
          <a:chExt cx="0" cy="0"/>
        </a:xfrm>
      </p:grpSpPr>
      <p:sp>
        <p:nvSpPr>
          <p:cNvPr id="2475" name="Google Shape;2475;p303"/>
          <p:cNvSpPr/>
          <p:nvPr/>
        </p:nvSpPr>
        <p:spPr>
          <a:xfrm>
            <a:off x="0" y="4940854"/>
            <a:ext cx="12192000" cy="1917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6" name="Google Shape;2476;p303"/>
          <p:cNvSpPr txBox="1">
            <a:spLocks noGrp="1"/>
          </p:cNvSpPr>
          <p:nvPr>
            <p:ph type="ctrTitle"/>
          </p:nvPr>
        </p:nvSpPr>
        <p:spPr>
          <a:xfrm>
            <a:off x="442915" y="428625"/>
            <a:ext cx="5473500" cy="24288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1"/>
              </a:buClr>
              <a:buSzPts val="5800"/>
              <a:buFont typeface="Georgia"/>
              <a:buNone/>
              <a:defRPr sz="5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7" name="Google Shape;2477;p30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8" name="Google Shape;2478;p303"/>
          <p:cNvSpPr txBox="1">
            <a:spLocks noGrp="1"/>
          </p:cNvSpPr>
          <p:nvPr>
            <p:ph type="body" idx="1"/>
          </p:nvPr>
        </p:nvSpPr>
        <p:spPr>
          <a:xfrm>
            <a:off x="442913" y="5259600"/>
            <a:ext cx="11306100" cy="1451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200"/>
              <a:buFont typeface="Arial"/>
              <a:buNone/>
              <a:defRPr sz="1200" b="0">
                <a:solidFill>
                  <a:schemeClr val="lt1"/>
                </a:solidFill>
              </a:defRPr>
            </a:lvl1pPr>
            <a:lvl2pPr marL="914400" lvl="1" indent="-228600" algn="l" rtl="0">
              <a:lnSpc>
                <a:spcPct val="100000"/>
              </a:lnSpc>
              <a:spcBef>
                <a:spcPts val="0"/>
              </a:spcBef>
              <a:spcAft>
                <a:spcPts val="0"/>
              </a:spcAft>
              <a:buClr>
                <a:schemeClr val="lt1"/>
              </a:buClr>
              <a:buSzPts val="1200"/>
              <a:buFont typeface="Arial"/>
              <a:buNone/>
              <a:defRPr sz="1200" b="0">
                <a:solidFill>
                  <a:schemeClr val="lt1"/>
                </a:solidFill>
              </a:defRPr>
            </a:lvl2pPr>
            <a:lvl3pPr marL="1371600" lvl="2" indent="-228600" algn="l" rtl="0">
              <a:lnSpc>
                <a:spcPct val="100000"/>
              </a:lnSpc>
              <a:spcBef>
                <a:spcPts val="0"/>
              </a:spcBef>
              <a:spcAft>
                <a:spcPts val="0"/>
              </a:spcAft>
              <a:buClr>
                <a:schemeClr val="lt1"/>
              </a:buClr>
              <a:buSzPts val="1200"/>
              <a:buFont typeface="Arial"/>
              <a:buNone/>
              <a:defRPr sz="1200" b="0">
                <a:solidFill>
                  <a:schemeClr val="lt1"/>
                </a:solidFill>
              </a:defRPr>
            </a:lvl3pPr>
            <a:lvl4pPr marL="1828800" lvl="3" indent="-228600" algn="l" rtl="0">
              <a:lnSpc>
                <a:spcPct val="100000"/>
              </a:lnSpc>
              <a:spcBef>
                <a:spcPts val="0"/>
              </a:spcBef>
              <a:spcAft>
                <a:spcPts val="0"/>
              </a:spcAft>
              <a:buClr>
                <a:schemeClr val="lt1"/>
              </a:buClr>
              <a:buSzPts val="1200"/>
              <a:buFont typeface="Arial"/>
              <a:buNone/>
              <a:defRPr sz="1200" b="0">
                <a:solidFill>
                  <a:schemeClr val="lt1"/>
                </a:solidFill>
              </a:defRPr>
            </a:lvl4pPr>
            <a:lvl5pPr marL="2286000" lvl="4" indent="-228600" algn="l" rtl="0">
              <a:lnSpc>
                <a:spcPct val="100000"/>
              </a:lnSpc>
              <a:spcBef>
                <a:spcPts val="0"/>
              </a:spcBef>
              <a:spcAft>
                <a:spcPts val="0"/>
              </a:spcAft>
              <a:buClr>
                <a:schemeClr val="lt1"/>
              </a:buClr>
              <a:buSzPts val="1200"/>
              <a:buFont typeface="Arial"/>
              <a:buNone/>
              <a:defRPr sz="1200" b="0">
                <a:solidFill>
                  <a:schemeClr val="lt1"/>
                </a:solidFill>
              </a:defRPr>
            </a:lvl5pPr>
            <a:lvl6pPr marL="2743200" lvl="5" indent="-228600" algn="l" rtl="0">
              <a:lnSpc>
                <a:spcPct val="100000"/>
              </a:lnSpc>
              <a:spcBef>
                <a:spcPts val="0"/>
              </a:spcBef>
              <a:spcAft>
                <a:spcPts val="0"/>
              </a:spcAft>
              <a:buClr>
                <a:schemeClr val="lt1"/>
              </a:buClr>
              <a:buSzPts val="1200"/>
              <a:buFont typeface="Arial"/>
              <a:buNone/>
              <a:defRPr sz="1200">
                <a:solidFill>
                  <a:schemeClr val="lt1"/>
                </a:solidFill>
              </a:defRPr>
            </a:lvl6pPr>
            <a:lvl7pPr marL="3200400" lvl="6" indent="-228600" algn="l" rtl="0">
              <a:lnSpc>
                <a:spcPct val="100000"/>
              </a:lnSpc>
              <a:spcBef>
                <a:spcPts val="0"/>
              </a:spcBef>
              <a:spcAft>
                <a:spcPts val="0"/>
              </a:spcAft>
              <a:buClr>
                <a:schemeClr val="lt1"/>
              </a:buClr>
              <a:buSzPts val="1200"/>
              <a:buFont typeface="Arial"/>
              <a:buNone/>
              <a:defRPr sz="1200">
                <a:solidFill>
                  <a:schemeClr val="lt1"/>
                </a:solidFill>
              </a:defRPr>
            </a:lvl7pPr>
            <a:lvl8pPr marL="3657600" lvl="7" indent="-228600" algn="l" rtl="0">
              <a:lnSpc>
                <a:spcPct val="100000"/>
              </a:lnSpc>
              <a:spcBef>
                <a:spcPts val="0"/>
              </a:spcBef>
              <a:spcAft>
                <a:spcPts val="0"/>
              </a:spcAft>
              <a:buClr>
                <a:schemeClr val="lt1"/>
              </a:buClr>
              <a:buSzPts val="1200"/>
              <a:buFont typeface="Arial"/>
              <a:buNone/>
              <a:defRPr sz="1200">
                <a:solidFill>
                  <a:schemeClr val="lt1"/>
                </a:solidFill>
              </a:defRPr>
            </a:lvl8pPr>
            <a:lvl9pPr marL="4114800" lvl="8" indent="-228600" algn="l" rtl="0">
              <a:lnSpc>
                <a:spcPct val="100000"/>
              </a:lnSpc>
              <a:spcBef>
                <a:spcPts val="0"/>
              </a:spcBef>
              <a:spcAft>
                <a:spcPts val="0"/>
              </a:spcAft>
              <a:buClr>
                <a:schemeClr val="lt1"/>
              </a:buClr>
              <a:buSzPts val="1200"/>
              <a:buFont typeface="Arial"/>
              <a:buNone/>
              <a:defRPr sz="1200">
                <a:solidFill>
                  <a:schemeClr val="lt1"/>
                </a:solidFill>
              </a:defRPr>
            </a:lvl9pPr>
          </a:lstStyle>
          <a:p>
            <a:endParaRPr/>
          </a:p>
        </p:txBody>
      </p:sp>
      <p:sp>
        <p:nvSpPr>
          <p:cNvPr id="2479" name="Google Shape;2479;p303"/>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0" name="Google Shape;2480;p303"/>
          <p:cNvSpPr txBox="1"/>
          <p:nvPr/>
        </p:nvSpPr>
        <p:spPr>
          <a:xfrm>
            <a:off x="442914" y="4400549"/>
            <a:ext cx="54735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Arial"/>
                <a:ea typeface="Arial"/>
                <a:cs typeface="Arial"/>
                <a:sym typeface="Arial"/>
              </a:rPr>
              <a:t>pwc.com</a:t>
            </a:r>
            <a:endParaRPr sz="1200">
              <a:solidFill>
                <a:schemeClr val="dk1"/>
              </a:solidFill>
              <a:latin typeface="Arial"/>
              <a:ea typeface="Arial"/>
              <a:cs typeface="Arial"/>
              <a:sym typeface="Arial"/>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2487"/>
        <p:cNvGrpSpPr/>
        <p:nvPr/>
      </p:nvGrpSpPr>
      <p:grpSpPr>
        <a:xfrm>
          <a:off x="0" y="0"/>
          <a:ext cx="0" cy="0"/>
          <a:chOff x="0" y="0"/>
          <a:chExt cx="0" cy="0"/>
        </a:xfrm>
      </p:grpSpPr>
      <p:sp>
        <p:nvSpPr>
          <p:cNvPr id="2488" name="Google Shape;2488;p305"/>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Georgia"/>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489" name="Google Shape;2489;p305"/>
          <p:cNvSpPr txBox="1">
            <a:spLocks noGrp="1"/>
          </p:cNvSpPr>
          <p:nvPr>
            <p:ph type="body" idx="1"/>
          </p:nvPr>
        </p:nvSpPr>
        <p:spPr>
          <a:xfrm>
            <a:off x="711200" y="1752600"/>
            <a:ext cx="107697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000"/>
              <a:buFont typeface="Georgia"/>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490" name="Google Shape;2490;p305"/>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491" name="Google Shape;2491;p305"/>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492" name="Google Shape;2492;p305"/>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493" name="Google Shape;2493;p305"/>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494" name="Google Shape;2494;p305"/>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matchingName="Cover Slide">
  <p:cSld name="Cover Slide">
    <p:spTree>
      <p:nvGrpSpPr>
        <p:cNvPr id="1" name="Shape 2495"/>
        <p:cNvGrpSpPr/>
        <p:nvPr/>
      </p:nvGrpSpPr>
      <p:grpSpPr>
        <a:xfrm>
          <a:off x="0" y="0"/>
          <a:ext cx="0" cy="0"/>
          <a:chOff x="0" y="0"/>
          <a:chExt cx="0" cy="0"/>
        </a:xfrm>
      </p:grpSpPr>
      <p:grpSp>
        <p:nvGrpSpPr>
          <p:cNvPr id="2496" name="Google Shape;2496;p306"/>
          <p:cNvGrpSpPr/>
          <p:nvPr/>
        </p:nvGrpSpPr>
        <p:grpSpPr>
          <a:xfrm>
            <a:off x="2337799" y="3"/>
            <a:ext cx="9855744" cy="6175991"/>
            <a:chOff x="19140488" y="13674"/>
            <a:chExt cx="7443916" cy="6145876"/>
          </a:xfrm>
        </p:grpSpPr>
        <p:sp>
          <p:nvSpPr>
            <p:cNvPr id="2497" name="Google Shape;2497;p306"/>
            <p:cNvSpPr/>
            <p:nvPr/>
          </p:nvSpPr>
          <p:spPr>
            <a:xfrm>
              <a:off x="19140488" y="4188799"/>
              <a:ext cx="2302200" cy="1970700"/>
            </a:xfrm>
            <a:prstGeom prst="rect">
              <a:avLst/>
            </a:prstGeom>
            <a:solidFill>
              <a:srgbClr val="9A170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306"/>
            <p:cNvSpPr/>
            <p:nvPr/>
          </p:nvSpPr>
          <p:spPr>
            <a:xfrm>
              <a:off x="25663403" y="4032250"/>
              <a:ext cx="921000" cy="2127300"/>
            </a:xfrm>
            <a:prstGeom prst="rect">
              <a:avLst/>
            </a:prstGeom>
            <a:solidFill>
              <a:srgbClr val="F3BE2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306"/>
            <p:cNvSpPr/>
            <p:nvPr/>
          </p:nvSpPr>
          <p:spPr>
            <a:xfrm>
              <a:off x="25049481" y="2899477"/>
              <a:ext cx="734700" cy="1289400"/>
            </a:xfrm>
            <a:prstGeom prst="rect">
              <a:avLst/>
            </a:prstGeom>
            <a:solidFill>
              <a:srgbClr val="F3BC8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306"/>
            <p:cNvSpPr/>
            <p:nvPr/>
          </p:nvSpPr>
          <p:spPr>
            <a:xfrm>
              <a:off x="25049481" y="4032250"/>
              <a:ext cx="734700" cy="2127300"/>
            </a:xfrm>
            <a:prstGeom prst="rect">
              <a:avLst/>
            </a:prstGeom>
            <a:solidFill>
              <a:srgbClr val="E88C1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306"/>
            <p:cNvSpPr/>
            <p:nvPr/>
          </p:nvSpPr>
          <p:spPr>
            <a:xfrm>
              <a:off x="24665780" y="706365"/>
              <a:ext cx="477000" cy="2263800"/>
            </a:xfrm>
            <a:prstGeom prst="rect">
              <a:avLst/>
            </a:prstGeom>
            <a:solidFill>
              <a:srgbClr val="E669A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306"/>
            <p:cNvSpPr/>
            <p:nvPr/>
          </p:nvSpPr>
          <p:spPr>
            <a:xfrm>
              <a:off x="24665780" y="2899478"/>
              <a:ext cx="477000" cy="1289400"/>
            </a:xfrm>
            <a:prstGeom prst="rect">
              <a:avLst/>
            </a:prstGeom>
            <a:solidFill>
              <a:srgbClr val="DB4D5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306"/>
            <p:cNvSpPr/>
            <p:nvPr/>
          </p:nvSpPr>
          <p:spPr>
            <a:xfrm>
              <a:off x="24665780" y="4032250"/>
              <a:ext cx="477000" cy="2127300"/>
            </a:xfrm>
            <a:prstGeom prst="rect">
              <a:avLst/>
            </a:prstGeom>
            <a:solidFill>
              <a:srgbClr val="D13A0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306"/>
            <p:cNvSpPr/>
            <p:nvPr/>
          </p:nvSpPr>
          <p:spPr>
            <a:xfrm>
              <a:off x="19140488" y="669925"/>
              <a:ext cx="5662500" cy="2300400"/>
            </a:xfrm>
            <a:prstGeom prst="rect">
              <a:avLst/>
            </a:prstGeom>
            <a:solidFill>
              <a:srgbClr val="D74021"/>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306"/>
            <p:cNvSpPr/>
            <p:nvPr/>
          </p:nvSpPr>
          <p:spPr>
            <a:xfrm>
              <a:off x="19140488" y="2899478"/>
              <a:ext cx="5662500" cy="1289400"/>
            </a:xfrm>
            <a:prstGeom prst="rect">
              <a:avLst/>
            </a:prstGeom>
            <a:solidFill>
              <a:srgbClr val="CD2F1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306"/>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306"/>
            <p:cNvSpPr/>
            <p:nvPr/>
          </p:nvSpPr>
          <p:spPr>
            <a:xfrm>
              <a:off x="19140488" y="13674"/>
              <a:ext cx="5662500" cy="692700"/>
            </a:xfrm>
            <a:prstGeom prst="rect">
              <a:avLst/>
            </a:prstGeom>
            <a:solidFill>
              <a:srgbClr val="EE9C3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8" name="Google Shape;2508;p306"/>
          <p:cNvSpPr txBox="1">
            <a:spLocks noGrp="1"/>
          </p:cNvSpPr>
          <p:nvPr>
            <p:ph type="ctrTitle"/>
          </p:nvPr>
        </p:nvSpPr>
        <p:spPr>
          <a:xfrm>
            <a:off x="2527303" y="8382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Georgia"/>
              <a:buNone/>
              <a:defRPr sz="3200" b="1" i="1">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09" name="Google Shape;2509;p306"/>
          <p:cNvSpPr txBox="1">
            <a:spLocks noGrp="1"/>
          </p:cNvSpPr>
          <p:nvPr>
            <p:ph type="subTitle" idx="1"/>
          </p:nvPr>
        </p:nvSpPr>
        <p:spPr>
          <a:xfrm>
            <a:off x="2527303" y="18288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lt1"/>
                </a:solidFill>
                <a:latin typeface="Georgia"/>
                <a:ea typeface="Georgia"/>
                <a:cs typeface="Georgia"/>
                <a:sym typeface="Georgia"/>
              </a:defRPr>
            </a:lvl1pPr>
            <a:lvl2pPr lvl="1" algn="l" rtl="0">
              <a:lnSpc>
                <a:spcPct val="100000"/>
              </a:lnSpc>
              <a:spcBef>
                <a:spcPts val="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sp>
        <p:nvSpPr>
          <p:cNvPr id="2510" name="Google Shape;2510;p306"/>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Font typeface="Arial"/>
              <a:buNone/>
              <a:defRPr sz="1100">
                <a:solidFill>
                  <a:schemeClr val="lt1"/>
                </a:solidFill>
                <a:latin typeface="Arial"/>
                <a:ea typeface="Arial"/>
                <a:cs typeface="Arial"/>
                <a:sym typeface="Arial"/>
              </a:defRPr>
            </a:lvl1pPr>
            <a:lvl2pPr marL="914400" lvl="1"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2pPr>
            <a:lvl3pPr marL="1371600" lvl="2"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3pPr>
            <a:lvl4pPr marL="1828800" lvl="3"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4pPr>
            <a:lvl5pPr marL="2286000" lvl="4"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grpSp>
        <p:nvGrpSpPr>
          <p:cNvPr id="2511" name="Google Shape;2511;p306"/>
          <p:cNvGrpSpPr/>
          <p:nvPr/>
        </p:nvGrpSpPr>
        <p:grpSpPr>
          <a:xfrm>
            <a:off x="1291473" y="6170992"/>
            <a:ext cx="1219353" cy="533479"/>
            <a:chOff x="518032" y="978681"/>
            <a:chExt cx="4572004" cy="2667395"/>
          </a:xfrm>
        </p:grpSpPr>
        <p:sp>
          <p:nvSpPr>
            <p:cNvPr id="2512" name="Google Shape;2512;p306"/>
            <p:cNvSpPr/>
            <p:nvPr/>
          </p:nvSpPr>
          <p:spPr>
            <a:xfrm>
              <a:off x="3295650" y="978681"/>
              <a:ext cx="1143000" cy="263100"/>
            </a:xfrm>
            <a:prstGeom prst="rect">
              <a:avLst/>
            </a:prstGeom>
            <a:solidFill>
              <a:srgbClr val="A1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306"/>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2 Grey">
  <p:cSld name="Quote 2 Red">
    <p:bg>
      <p:bgPr>
        <a:solidFill>
          <a:schemeClr val="accent6"/>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31" name="Google Shape;31;p4"/>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 name="Google Shape;33;p4"/>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3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Content: Two">
  <p:cSld name="Content: Two">
    <p:spTree>
      <p:nvGrpSpPr>
        <p:cNvPr id="1" name="Shape 2514"/>
        <p:cNvGrpSpPr/>
        <p:nvPr/>
      </p:nvGrpSpPr>
      <p:grpSpPr>
        <a:xfrm>
          <a:off x="0" y="0"/>
          <a:ext cx="0" cy="0"/>
          <a:chOff x="0" y="0"/>
          <a:chExt cx="0" cy="0"/>
        </a:xfrm>
      </p:grpSpPr>
      <p:sp>
        <p:nvSpPr>
          <p:cNvPr id="2515" name="Google Shape;2515;p307"/>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16" name="Google Shape;2516;p307"/>
          <p:cNvSpPr txBox="1">
            <a:spLocks noGrp="1"/>
          </p:cNvSpPr>
          <p:nvPr>
            <p:ph type="body" idx="1"/>
          </p:nvPr>
        </p:nvSpPr>
        <p:spPr>
          <a:xfrm>
            <a:off x="711200" y="1752603"/>
            <a:ext cx="52833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17" name="Google Shape;2517;p307"/>
          <p:cNvSpPr txBox="1">
            <a:spLocks noGrp="1"/>
          </p:cNvSpPr>
          <p:nvPr>
            <p:ph type="body" idx="2"/>
          </p:nvPr>
        </p:nvSpPr>
        <p:spPr>
          <a:xfrm>
            <a:off x="6197604" y="1752600"/>
            <a:ext cx="52833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518" name="Google Shape;2518;p307"/>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19" name="Google Shape;2519;p307"/>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20" name="Google Shape;2520;p307"/>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21" name="Google Shape;2521;p307"/>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22" name="Google Shape;2522;p307"/>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Content: Three">
  <p:cSld name="Content: Three">
    <p:spTree>
      <p:nvGrpSpPr>
        <p:cNvPr id="1" name="Shape 2523"/>
        <p:cNvGrpSpPr/>
        <p:nvPr/>
      </p:nvGrpSpPr>
      <p:grpSpPr>
        <a:xfrm>
          <a:off x="0" y="0"/>
          <a:ext cx="0" cy="0"/>
          <a:chOff x="0" y="0"/>
          <a:chExt cx="0" cy="0"/>
        </a:xfrm>
      </p:grpSpPr>
      <p:sp>
        <p:nvSpPr>
          <p:cNvPr id="2524" name="Google Shape;2524;p308"/>
          <p:cNvSpPr txBox="1">
            <a:spLocks noGrp="1"/>
          </p:cNvSpPr>
          <p:nvPr>
            <p:ph type="title"/>
          </p:nvPr>
        </p:nvSpPr>
        <p:spPr>
          <a:xfrm>
            <a:off x="711200" y="685801"/>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25" name="Google Shape;2525;p308"/>
          <p:cNvSpPr txBox="1">
            <a:spLocks noGrp="1"/>
          </p:cNvSpPr>
          <p:nvPr>
            <p:ph type="body" idx="1"/>
          </p:nvPr>
        </p:nvSpPr>
        <p:spPr>
          <a:xfrm>
            <a:off x="711200" y="1752603"/>
            <a:ext cx="34545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26" name="Google Shape;2526;p308"/>
          <p:cNvSpPr txBox="1">
            <a:spLocks noGrp="1"/>
          </p:cNvSpPr>
          <p:nvPr>
            <p:ph type="body" idx="2"/>
          </p:nvPr>
        </p:nvSpPr>
        <p:spPr>
          <a:xfrm>
            <a:off x="4368804" y="1752603"/>
            <a:ext cx="34545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27" name="Google Shape;2527;p308"/>
          <p:cNvSpPr txBox="1">
            <a:spLocks noGrp="1"/>
          </p:cNvSpPr>
          <p:nvPr>
            <p:ph type="body" idx="3"/>
          </p:nvPr>
        </p:nvSpPr>
        <p:spPr>
          <a:xfrm>
            <a:off x="8026400" y="1752603"/>
            <a:ext cx="34545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528" name="Google Shape;2528;p308"/>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29" name="Google Shape;2529;p308"/>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30" name="Google Shape;2530;p308"/>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31" name="Google Shape;2531;p308"/>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32" name="Google Shape;2532;p308"/>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Content: Two under Text">
  <p:cSld name="Content: Two under Text">
    <p:spTree>
      <p:nvGrpSpPr>
        <p:cNvPr id="1" name="Shape 2533"/>
        <p:cNvGrpSpPr/>
        <p:nvPr/>
      </p:nvGrpSpPr>
      <p:grpSpPr>
        <a:xfrm>
          <a:off x="0" y="0"/>
          <a:ext cx="0" cy="0"/>
          <a:chOff x="0" y="0"/>
          <a:chExt cx="0" cy="0"/>
        </a:xfrm>
      </p:grpSpPr>
      <p:sp>
        <p:nvSpPr>
          <p:cNvPr id="2534" name="Google Shape;2534;p309"/>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35" name="Google Shape;2535;p309"/>
          <p:cNvSpPr txBox="1">
            <a:spLocks noGrp="1"/>
          </p:cNvSpPr>
          <p:nvPr>
            <p:ph type="body" idx="1"/>
          </p:nvPr>
        </p:nvSpPr>
        <p:spPr>
          <a:xfrm>
            <a:off x="711200" y="3352800"/>
            <a:ext cx="5283300" cy="2819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36" name="Google Shape;2536;p309"/>
          <p:cNvSpPr txBox="1">
            <a:spLocks noGrp="1"/>
          </p:cNvSpPr>
          <p:nvPr>
            <p:ph type="body" idx="2"/>
          </p:nvPr>
        </p:nvSpPr>
        <p:spPr>
          <a:xfrm>
            <a:off x="6197602" y="3352800"/>
            <a:ext cx="5283300" cy="28197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37" name="Google Shape;2537;p309"/>
          <p:cNvSpPr txBox="1">
            <a:spLocks noGrp="1"/>
          </p:cNvSpPr>
          <p:nvPr>
            <p:ph type="body" idx="3"/>
          </p:nvPr>
        </p:nvSpPr>
        <p:spPr>
          <a:xfrm>
            <a:off x="711200" y="1752600"/>
            <a:ext cx="10769700" cy="1448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538" name="Google Shape;2538;p309"/>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39" name="Google Shape;2539;p309"/>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40" name="Google Shape;2540;p309"/>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41" name="Google Shape;2541;p309"/>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42" name="Google Shape;2542;p309"/>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Content: Two and Left Text">
  <p:cSld name="Content: Two and Left Text">
    <p:spTree>
      <p:nvGrpSpPr>
        <p:cNvPr id="1" name="Shape 2543"/>
        <p:cNvGrpSpPr/>
        <p:nvPr/>
      </p:nvGrpSpPr>
      <p:grpSpPr>
        <a:xfrm>
          <a:off x="0" y="0"/>
          <a:ext cx="0" cy="0"/>
          <a:chOff x="0" y="0"/>
          <a:chExt cx="0" cy="0"/>
        </a:xfrm>
      </p:grpSpPr>
      <p:sp>
        <p:nvSpPr>
          <p:cNvPr id="2544" name="Google Shape;2544;p310"/>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45" name="Google Shape;2545;p310"/>
          <p:cNvSpPr txBox="1">
            <a:spLocks noGrp="1"/>
          </p:cNvSpPr>
          <p:nvPr>
            <p:ph type="body" idx="1"/>
          </p:nvPr>
        </p:nvSpPr>
        <p:spPr>
          <a:xfrm>
            <a:off x="8026400" y="1752600"/>
            <a:ext cx="3454500" cy="2133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46" name="Google Shape;2546;p310"/>
          <p:cNvSpPr txBox="1">
            <a:spLocks noGrp="1"/>
          </p:cNvSpPr>
          <p:nvPr>
            <p:ph type="body" idx="2"/>
          </p:nvPr>
        </p:nvSpPr>
        <p:spPr>
          <a:xfrm>
            <a:off x="8026400" y="4038600"/>
            <a:ext cx="3454500" cy="2133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47" name="Google Shape;2547;p310"/>
          <p:cNvSpPr txBox="1">
            <a:spLocks noGrp="1"/>
          </p:cNvSpPr>
          <p:nvPr>
            <p:ph type="body" idx="3"/>
          </p:nvPr>
        </p:nvSpPr>
        <p:spPr>
          <a:xfrm>
            <a:off x="711200" y="1752600"/>
            <a:ext cx="71121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548" name="Google Shape;2548;p310"/>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49" name="Google Shape;2549;p310"/>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50" name="Google Shape;2550;p310"/>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51" name="Google Shape;2551;p310"/>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52" name="Google Shape;2552;p310"/>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Content: Two and Right Text">
  <p:cSld name="Content: Two and Right Text">
    <p:spTree>
      <p:nvGrpSpPr>
        <p:cNvPr id="1" name="Shape 2553"/>
        <p:cNvGrpSpPr/>
        <p:nvPr/>
      </p:nvGrpSpPr>
      <p:grpSpPr>
        <a:xfrm>
          <a:off x="0" y="0"/>
          <a:ext cx="0" cy="0"/>
          <a:chOff x="0" y="0"/>
          <a:chExt cx="0" cy="0"/>
        </a:xfrm>
      </p:grpSpPr>
      <p:sp>
        <p:nvSpPr>
          <p:cNvPr id="2554" name="Google Shape;2554;p311"/>
          <p:cNvSpPr txBox="1">
            <a:spLocks noGrp="1"/>
          </p:cNvSpPr>
          <p:nvPr>
            <p:ph type="body" idx="1"/>
          </p:nvPr>
        </p:nvSpPr>
        <p:spPr>
          <a:xfrm>
            <a:off x="711200" y="1752600"/>
            <a:ext cx="3454500" cy="2133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55" name="Google Shape;2555;p311"/>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56" name="Google Shape;2556;p311"/>
          <p:cNvSpPr txBox="1">
            <a:spLocks noGrp="1"/>
          </p:cNvSpPr>
          <p:nvPr>
            <p:ph type="body" idx="2"/>
          </p:nvPr>
        </p:nvSpPr>
        <p:spPr>
          <a:xfrm>
            <a:off x="711200" y="4038600"/>
            <a:ext cx="3454500" cy="2133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57" name="Google Shape;2557;p311"/>
          <p:cNvSpPr txBox="1">
            <a:spLocks noGrp="1"/>
          </p:cNvSpPr>
          <p:nvPr>
            <p:ph type="body" idx="3"/>
          </p:nvPr>
        </p:nvSpPr>
        <p:spPr>
          <a:xfrm>
            <a:off x="4368800" y="1752600"/>
            <a:ext cx="71121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558" name="Google Shape;2558;p311"/>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59" name="Google Shape;2559;p311"/>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60" name="Google Shape;2560;p311"/>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61" name="Google Shape;2561;p311"/>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62" name="Google Shape;2562;p311"/>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Content: One with Impact">
  <p:cSld name="Content: One with Impact">
    <p:spTree>
      <p:nvGrpSpPr>
        <p:cNvPr id="1" name="Shape 2563"/>
        <p:cNvGrpSpPr/>
        <p:nvPr/>
      </p:nvGrpSpPr>
      <p:grpSpPr>
        <a:xfrm>
          <a:off x="0" y="0"/>
          <a:ext cx="0" cy="0"/>
          <a:chOff x="0" y="0"/>
          <a:chExt cx="0" cy="0"/>
        </a:xfrm>
      </p:grpSpPr>
      <p:sp>
        <p:nvSpPr>
          <p:cNvPr id="2564" name="Google Shape;2564;p312"/>
          <p:cNvSpPr txBox="1">
            <a:spLocks noGrp="1"/>
          </p:cNvSpPr>
          <p:nvPr>
            <p:ph type="title"/>
          </p:nvPr>
        </p:nvSpPr>
        <p:spPr>
          <a:xfrm>
            <a:off x="4368800" y="685800"/>
            <a:ext cx="71121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Georgia"/>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65" name="Google Shape;2565;p312"/>
          <p:cNvSpPr txBox="1">
            <a:spLocks noGrp="1"/>
          </p:cNvSpPr>
          <p:nvPr>
            <p:ph type="body" idx="1"/>
          </p:nvPr>
        </p:nvSpPr>
        <p:spPr>
          <a:xfrm>
            <a:off x="4368800" y="1752600"/>
            <a:ext cx="71121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000"/>
              <a:buFont typeface="Georgia"/>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566" name="Google Shape;2566;p312"/>
          <p:cNvSpPr txBox="1">
            <a:spLocks noGrp="1"/>
          </p:cNvSpPr>
          <p:nvPr>
            <p:ph type="body" idx="2"/>
          </p:nvPr>
        </p:nvSpPr>
        <p:spPr>
          <a:xfrm>
            <a:off x="711200" y="1752600"/>
            <a:ext cx="3454500" cy="2130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400"/>
              <a:buFont typeface="Georgia"/>
              <a:buNone/>
              <a:defRPr sz="2400" b="1" i="1">
                <a:solidFill>
                  <a:schemeClr val="dk2"/>
                </a:solidFill>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567" name="Google Shape;2567;p312"/>
          <p:cNvCxnSpPr/>
          <p:nvPr/>
        </p:nvCxnSpPr>
        <p:spPr>
          <a:xfrm rot="10800000" flipH="1">
            <a:off x="4165603" y="609599"/>
            <a:ext cx="7315200" cy="152400"/>
          </a:xfrm>
          <a:prstGeom prst="bentConnector2">
            <a:avLst/>
          </a:prstGeom>
          <a:noFill/>
          <a:ln w="12700" cap="flat" cmpd="sng">
            <a:solidFill>
              <a:schemeClr val="dk2"/>
            </a:solidFill>
            <a:prstDash val="solid"/>
            <a:round/>
            <a:headEnd type="none" w="sm" len="sm"/>
            <a:tailEnd type="none" w="sm" len="sm"/>
          </a:ln>
        </p:spPr>
      </p:cxnSp>
      <p:sp>
        <p:nvSpPr>
          <p:cNvPr id="2568" name="Google Shape;2568;p312"/>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69" name="Google Shape;2569;p312"/>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70" name="Google Shape;2570;p312"/>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71" name="Google Shape;2571;p312"/>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Cover Only">
  <p:cSld name="Cover Only">
    <p:spTree>
      <p:nvGrpSpPr>
        <p:cNvPr id="1" name="Shape 2572"/>
        <p:cNvGrpSpPr/>
        <p:nvPr/>
      </p:nvGrpSpPr>
      <p:grpSpPr>
        <a:xfrm>
          <a:off x="0" y="0"/>
          <a:ext cx="0" cy="0"/>
          <a:chOff x="0" y="0"/>
          <a:chExt cx="0" cy="0"/>
        </a:xfrm>
      </p:grpSpPr>
      <p:sp>
        <p:nvSpPr>
          <p:cNvPr id="2573" name="Google Shape;2573;p313"/>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cxnSp>
        <p:nvCxnSpPr>
          <p:cNvPr id="2574" name="Google Shape;2574;p313"/>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75" name="Google Shape;2575;p313"/>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76" name="Google Shape;2576;p313"/>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77" name="Google Shape;2577;p313"/>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78" name="Google Shape;2578;p313"/>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Empty no Footer">
  <p:cSld name="Empty no Footer">
    <p:spTree>
      <p:nvGrpSpPr>
        <p:cNvPr id="1" name="Shape 2579"/>
        <p:cNvGrpSpPr/>
        <p:nvPr/>
      </p:nvGrpSpPr>
      <p:grpSpPr>
        <a:xfrm>
          <a:off x="0" y="0"/>
          <a:ext cx="0" cy="0"/>
          <a:chOff x="0" y="0"/>
          <a:chExt cx="0" cy="0"/>
        </a:xfrm>
      </p:grpSpPr>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Empty" type="blank">
  <p:cSld name="BLANK">
    <p:spTree>
      <p:nvGrpSpPr>
        <p:cNvPr id="1" name="Shape 2580"/>
        <p:cNvGrpSpPr/>
        <p:nvPr/>
      </p:nvGrpSpPr>
      <p:grpSpPr>
        <a:xfrm>
          <a:off x="0" y="0"/>
          <a:ext cx="0" cy="0"/>
          <a:chOff x="0" y="0"/>
          <a:chExt cx="0" cy="0"/>
        </a:xfrm>
      </p:grpSpPr>
      <p:sp>
        <p:nvSpPr>
          <p:cNvPr id="2581" name="Google Shape;2581;p315"/>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82" name="Google Shape;2582;p315"/>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83" name="Google Shape;2583;p315"/>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84" name="Google Shape;2584;p315"/>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Key point">
  <p:cSld name="Key point">
    <p:bg>
      <p:bgPr>
        <a:solidFill>
          <a:schemeClr val="lt1"/>
        </a:solidFill>
        <a:effectLst/>
      </p:bgPr>
    </p:bg>
    <p:spTree>
      <p:nvGrpSpPr>
        <p:cNvPr id="1" name="Shape 2585"/>
        <p:cNvGrpSpPr/>
        <p:nvPr/>
      </p:nvGrpSpPr>
      <p:grpSpPr>
        <a:xfrm>
          <a:off x="0" y="0"/>
          <a:ext cx="0" cy="0"/>
          <a:chOff x="0" y="0"/>
          <a:chExt cx="0" cy="0"/>
        </a:xfrm>
      </p:grpSpPr>
      <p:sp>
        <p:nvSpPr>
          <p:cNvPr id="2586" name="Google Shape;2586;p316"/>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Georgia"/>
              <a:buNone/>
              <a:defRPr>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cxnSp>
        <p:nvCxnSpPr>
          <p:cNvPr id="2587" name="Google Shape;2587;p316"/>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588" name="Google Shape;2588;p316"/>
          <p:cNvSpPr txBox="1">
            <a:spLocks noGrp="1"/>
          </p:cNvSpPr>
          <p:nvPr>
            <p:ph type="body" idx="1"/>
          </p:nvPr>
        </p:nvSpPr>
        <p:spPr>
          <a:xfrm>
            <a:off x="711200" y="1752600"/>
            <a:ext cx="10769700" cy="44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3200"/>
              <a:buFont typeface="Georgia"/>
              <a:buNone/>
              <a:defRPr sz="3200">
                <a:solidFill>
                  <a:schemeClr val="dk2"/>
                </a:solidFill>
              </a:defRPr>
            </a:lvl1pPr>
            <a:lvl2pPr marL="914400" lvl="1" indent="-431800" algn="l" rtl="0">
              <a:lnSpc>
                <a:spcPct val="100000"/>
              </a:lnSpc>
              <a:spcBef>
                <a:spcPts val="600"/>
              </a:spcBef>
              <a:spcAft>
                <a:spcPts val="0"/>
              </a:spcAft>
              <a:buClr>
                <a:schemeClr val="dk2"/>
              </a:buClr>
              <a:buSzPts val="3200"/>
              <a:buChar char="•"/>
              <a:defRPr sz="3200">
                <a:solidFill>
                  <a:schemeClr val="dk2"/>
                </a:solidFill>
              </a:defRPr>
            </a:lvl2pPr>
            <a:lvl3pPr marL="1371600" lvl="2" indent="-431800" algn="l" rtl="0">
              <a:lnSpc>
                <a:spcPct val="100000"/>
              </a:lnSpc>
              <a:spcBef>
                <a:spcPts val="600"/>
              </a:spcBef>
              <a:spcAft>
                <a:spcPts val="0"/>
              </a:spcAft>
              <a:buClr>
                <a:schemeClr val="dk2"/>
              </a:buClr>
              <a:buSzPts val="3200"/>
              <a:buChar char="-"/>
              <a:defRPr sz="3200">
                <a:solidFill>
                  <a:schemeClr val="dk2"/>
                </a:solidFill>
              </a:defRPr>
            </a:lvl3pPr>
            <a:lvl4pPr marL="1828800" lvl="3" indent="-431800" algn="l" rtl="0">
              <a:lnSpc>
                <a:spcPct val="100000"/>
              </a:lnSpc>
              <a:spcBef>
                <a:spcPts val="600"/>
              </a:spcBef>
              <a:spcAft>
                <a:spcPts val="0"/>
              </a:spcAft>
              <a:buClr>
                <a:schemeClr val="dk2"/>
              </a:buClr>
              <a:buSzPts val="3200"/>
              <a:buChar char="◦"/>
              <a:defRPr sz="3200">
                <a:solidFill>
                  <a:schemeClr val="dk2"/>
                </a:solidFill>
              </a:defRPr>
            </a:lvl4pPr>
            <a:lvl5pPr marL="2286000" lvl="4" indent="-431800" algn="l" rtl="0">
              <a:lnSpc>
                <a:spcPct val="100000"/>
              </a:lnSpc>
              <a:spcBef>
                <a:spcPts val="600"/>
              </a:spcBef>
              <a:spcAft>
                <a:spcPts val="0"/>
              </a:spcAft>
              <a:buClr>
                <a:schemeClr val="dk2"/>
              </a:buClr>
              <a:buSzPts val="3200"/>
              <a:buChar char="›"/>
              <a:defRPr sz="3200">
                <a:solidFill>
                  <a:schemeClr val="dk2"/>
                </a:solidFill>
              </a:defRPr>
            </a:lvl5pPr>
            <a:lvl6pPr marL="2743200" lvl="5" indent="-431800" algn="l" rtl="0">
              <a:lnSpc>
                <a:spcPct val="100000"/>
              </a:lnSpc>
              <a:spcBef>
                <a:spcPts val="600"/>
              </a:spcBef>
              <a:spcAft>
                <a:spcPts val="0"/>
              </a:spcAft>
              <a:buClr>
                <a:schemeClr val="dk2"/>
              </a:buClr>
              <a:buSzPts val="3200"/>
              <a:buAutoNum type="arabicPeriod"/>
              <a:defRPr sz="3200">
                <a:solidFill>
                  <a:schemeClr val="dk2"/>
                </a:solidFill>
              </a:defRPr>
            </a:lvl6pPr>
            <a:lvl7pPr marL="3200400" lvl="6" indent="-431800" algn="l" rtl="0">
              <a:lnSpc>
                <a:spcPct val="100000"/>
              </a:lnSpc>
              <a:spcBef>
                <a:spcPts val="900"/>
              </a:spcBef>
              <a:spcAft>
                <a:spcPts val="0"/>
              </a:spcAft>
              <a:buClr>
                <a:schemeClr val="dk2"/>
              </a:buClr>
              <a:buSzPts val="3200"/>
              <a:buAutoNum type="alphaLcPeriod"/>
              <a:defRPr sz="3200">
                <a:solidFill>
                  <a:schemeClr val="dk2"/>
                </a:solidFill>
              </a:defRPr>
            </a:lvl7pPr>
            <a:lvl8pPr marL="3657600" lvl="7" indent="-228600" algn="l" rtl="0">
              <a:lnSpc>
                <a:spcPct val="100000"/>
              </a:lnSpc>
              <a:spcBef>
                <a:spcPts val="900"/>
              </a:spcBef>
              <a:spcAft>
                <a:spcPts val="0"/>
              </a:spcAft>
              <a:buClr>
                <a:schemeClr val="dk2"/>
              </a:buClr>
              <a:buSzPts val="3200"/>
              <a:buNone/>
              <a:defRPr sz="3200">
                <a:solidFill>
                  <a:schemeClr val="dk2"/>
                </a:solidFill>
              </a:defRPr>
            </a:lvl8pPr>
            <a:lvl9pPr marL="4114800" lvl="8" indent="-228600" algn="l" rtl="0">
              <a:lnSpc>
                <a:spcPct val="100000"/>
              </a:lnSpc>
              <a:spcBef>
                <a:spcPts val="900"/>
              </a:spcBef>
              <a:spcAft>
                <a:spcPts val="900"/>
              </a:spcAft>
              <a:buClr>
                <a:schemeClr val="dk2"/>
              </a:buClr>
              <a:buSzPts val="3200"/>
              <a:buNone/>
              <a:defRPr sz="3200"/>
            </a:lvl9pPr>
          </a:lstStyle>
          <a:p>
            <a:endParaRPr/>
          </a:p>
        </p:txBody>
      </p:sp>
      <p:sp>
        <p:nvSpPr>
          <p:cNvPr id="2589" name="Google Shape;2589;p316"/>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90" name="Google Shape;2590;p316"/>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91" name="Google Shape;2591;p316"/>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592" name="Google Shape;2592;p316"/>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Header Orange">
  <p:cSld name="Section Header Orange">
    <p:bg>
      <p:bgPr>
        <a:solidFill>
          <a:srgbClr val="D04A02"/>
        </a:solidFill>
        <a:effectLst/>
      </p:bgPr>
    </p:bg>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4" name="Google Shape;184;p32"/>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Key point: Colour" type="obj">
  <p:cSld name="OBJECT">
    <p:bg>
      <p:bgPr>
        <a:solidFill>
          <a:schemeClr val="dk2"/>
        </a:solidFill>
        <a:effectLst/>
      </p:bgPr>
    </p:bg>
    <p:spTree>
      <p:nvGrpSpPr>
        <p:cNvPr id="1" name="Shape 2593"/>
        <p:cNvGrpSpPr/>
        <p:nvPr/>
      </p:nvGrpSpPr>
      <p:grpSpPr>
        <a:xfrm>
          <a:off x="0" y="0"/>
          <a:ext cx="0" cy="0"/>
          <a:chOff x="0" y="0"/>
          <a:chExt cx="0" cy="0"/>
        </a:xfrm>
      </p:grpSpPr>
      <p:sp>
        <p:nvSpPr>
          <p:cNvPr id="2594" name="Google Shape;2594;p317"/>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Georgia"/>
              <a:buNone/>
              <a:defRPr>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595" name="Google Shape;2595;p317"/>
          <p:cNvSpPr txBox="1">
            <a:spLocks noGrp="1"/>
          </p:cNvSpPr>
          <p:nvPr>
            <p:ph type="body" idx="1"/>
          </p:nvPr>
        </p:nvSpPr>
        <p:spPr>
          <a:xfrm>
            <a:off x="711200" y="1752600"/>
            <a:ext cx="10769700" cy="4419600"/>
          </a:xfrm>
          <a:prstGeom prst="rect">
            <a:avLst/>
          </a:prstGeom>
          <a:noFill/>
          <a:ln>
            <a:noFill/>
          </a:ln>
        </p:spPr>
        <p:txBody>
          <a:bodyPr spcFirstLastPara="1" wrap="square" lIns="0" tIns="0" rIns="0" bIns="0" anchor="t" anchorCtr="0">
            <a:noAutofit/>
          </a:bodyPr>
          <a:lstStyle>
            <a:lvl1pPr marL="457200" lvl="0" indent="-228600" algn="l" rtl="0">
              <a:lnSpc>
                <a:spcPct val="112458"/>
              </a:lnSpc>
              <a:spcBef>
                <a:spcPts val="0"/>
              </a:spcBef>
              <a:spcAft>
                <a:spcPts val="0"/>
              </a:spcAft>
              <a:buSzPts val="3200"/>
              <a:buFont typeface="Georgia"/>
              <a:buNone/>
              <a:defRPr sz="3200">
                <a:solidFill>
                  <a:schemeClr val="lt1"/>
                </a:solidFill>
              </a:defRPr>
            </a:lvl1pPr>
            <a:lvl2pPr marL="914400" lvl="1" indent="-431800" algn="l" rtl="0">
              <a:lnSpc>
                <a:spcPct val="112458"/>
              </a:lnSpc>
              <a:spcBef>
                <a:spcPts val="600"/>
              </a:spcBef>
              <a:spcAft>
                <a:spcPts val="0"/>
              </a:spcAft>
              <a:buClr>
                <a:schemeClr val="lt1"/>
              </a:buClr>
              <a:buSzPts val="3200"/>
              <a:buChar char="•"/>
              <a:defRPr sz="3200">
                <a:solidFill>
                  <a:schemeClr val="lt1"/>
                </a:solidFill>
              </a:defRPr>
            </a:lvl2pPr>
            <a:lvl3pPr marL="1371600" lvl="2" indent="-431800" algn="l" rtl="0">
              <a:lnSpc>
                <a:spcPct val="112458"/>
              </a:lnSpc>
              <a:spcBef>
                <a:spcPts val="600"/>
              </a:spcBef>
              <a:spcAft>
                <a:spcPts val="0"/>
              </a:spcAft>
              <a:buClr>
                <a:schemeClr val="lt1"/>
              </a:buClr>
              <a:buSzPts val="3200"/>
              <a:buChar char="-"/>
              <a:defRPr sz="3200">
                <a:solidFill>
                  <a:schemeClr val="lt1"/>
                </a:solidFill>
              </a:defRPr>
            </a:lvl3pPr>
            <a:lvl4pPr marL="1828800" lvl="3" indent="-431800" algn="l" rtl="0">
              <a:lnSpc>
                <a:spcPct val="112458"/>
              </a:lnSpc>
              <a:spcBef>
                <a:spcPts val="600"/>
              </a:spcBef>
              <a:spcAft>
                <a:spcPts val="0"/>
              </a:spcAft>
              <a:buClr>
                <a:schemeClr val="lt1"/>
              </a:buClr>
              <a:buSzPts val="3200"/>
              <a:buChar char="◦"/>
              <a:defRPr sz="3200">
                <a:solidFill>
                  <a:schemeClr val="lt1"/>
                </a:solidFill>
              </a:defRPr>
            </a:lvl4pPr>
            <a:lvl5pPr marL="2286000" lvl="4" indent="-431800" algn="l" rtl="0">
              <a:lnSpc>
                <a:spcPct val="112458"/>
              </a:lnSpc>
              <a:spcBef>
                <a:spcPts val="600"/>
              </a:spcBef>
              <a:spcAft>
                <a:spcPts val="0"/>
              </a:spcAft>
              <a:buClr>
                <a:schemeClr val="lt1"/>
              </a:buClr>
              <a:buSzPts val="3200"/>
              <a:buChar char="›"/>
              <a:defRPr sz="3200">
                <a:solidFill>
                  <a:schemeClr val="lt1"/>
                </a:solidFill>
              </a:defRPr>
            </a:lvl5pPr>
            <a:lvl6pPr marL="2743200" lvl="5" indent="-228600" algn="l" rtl="0">
              <a:lnSpc>
                <a:spcPct val="128523"/>
              </a:lnSpc>
              <a:spcBef>
                <a:spcPts val="600"/>
              </a:spcBef>
              <a:spcAft>
                <a:spcPts val="0"/>
              </a:spcAft>
              <a:buClr>
                <a:schemeClr val="lt1"/>
              </a:buClr>
              <a:buSzPts val="2800"/>
              <a:buFont typeface="Arial"/>
              <a:buNone/>
              <a:defRPr sz="2800">
                <a:solidFill>
                  <a:schemeClr val="lt1"/>
                </a:solidFill>
              </a:defRPr>
            </a:lvl6pPr>
            <a:lvl7pPr marL="3200400" lvl="6" indent="-406400" algn="l" rtl="0">
              <a:lnSpc>
                <a:spcPct val="100000"/>
              </a:lnSpc>
              <a:spcBef>
                <a:spcPts val="100"/>
              </a:spcBef>
              <a:spcAft>
                <a:spcPts val="0"/>
              </a:spcAft>
              <a:buClr>
                <a:schemeClr val="lt1"/>
              </a:buClr>
              <a:buSzPts val="2800"/>
              <a:buAutoNum type="alphaLcPeriod"/>
              <a:defRPr sz="2800">
                <a:solidFill>
                  <a:schemeClr val="lt1"/>
                </a:solidFill>
              </a:defRPr>
            </a:lvl7pPr>
            <a:lvl8pPr marL="3657600" lvl="7" indent="-406400" algn="l" rtl="0">
              <a:lnSpc>
                <a:spcPct val="128523"/>
              </a:lnSpc>
              <a:spcBef>
                <a:spcPts val="900"/>
              </a:spcBef>
              <a:spcAft>
                <a:spcPts val="0"/>
              </a:spcAft>
              <a:buClr>
                <a:schemeClr val="lt1"/>
              </a:buClr>
              <a:buSzPts val="2800"/>
              <a:buAutoNum type="romanLcPeriod"/>
              <a:defRPr sz="2800">
                <a:solidFill>
                  <a:schemeClr val="lt1"/>
                </a:solidFill>
              </a:defRPr>
            </a:lvl8pPr>
            <a:lvl9pPr marL="4114800" lvl="8" indent="-228600" algn="l" rtl="0">
              <a:lnSpc>
                <a:spcPct val="100000"/>
              </a:lnSpc>
              <a:spcBef>
                <a:spcPts val="900"/>
              </a:spcBef>
              <a:spcAft>
                <a:spcPts val="900"/>
              </a:spcAft>
              <a:buClr>
                <a:schemeClr val="lt1"/>
              </a:buClr>
              <a:buSzPts val="2800"/>
              <a:buNone/>
              <a:defRPr sz="2800">
                <a:solidFill>
                  <a:schemeClr val="lt1"/>
                </a:solidFill>
              </a:defRPr>
            </a:lvl9pPr>
          </a:lstStyle>
          <a:p>
            <a:endParaRPr/>
          </a:p>
        </p:txBody>
      </p:sp>
      <p:cxnSp>
        <p:nvCxnSpPr>
          <p:cNvPr id="2596" name="Google Shape;2596;p317"/>
          <p:cNvCxnSpPr/>
          <p:nvPr/>
        </p:nvCxnSpPr>
        <p:spPr>
          <a:xfrm rot="10800000" flipH="1">
            <a:off x="508003" y="609599"/>
            <a:ext cx="10972800" cy="152400"/>
          </a:xfrm>
          <a:prstGeom prst="bentConnector2">
            <a:avLst/>
          </a:prstGeom>
          <a:noFill/>
          <a:ln w="12700" cap="flat" cmpd="sng">
            <a:solidFill>
              <a:schemeClr val="lt1"/>
            </a:solidFill>
            <a:prstDash val="solid"/>
            <a:round/>
            <a:headEnd type="none" w="sm" len="sm"/>
            <a:tailEnd type="none" w="sm" len="sm"/>
          </a:ln>
        </p:spPr>
      </p:cxnSp>
      <p:sp>
        <p:nvSpPr>
          <p:cNvPr id="2597" name="Google Shape;2597;p317"/>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lt1"/>
              </a:buClr>
              <a:buSzPts val="1000"/>
              <a:buFont typeface="Arial"/>
              <a:buNone/>
              <a:defRPr>
                <a:solidFill>
                  <a:schemeClr val="lt1"/>
                </a:solidFill>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98" name="Google Shape;2598;p317"/>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1000"/>
              <a:buFont typeface="Arial"/>
              <a:buNone/>
              <a:defRPr>
                <a:solidFill>
                  <a:schemeClr val="lt1"/>
                </a:solidFill>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599" name="Google Shape;2599;p317"/>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00" name="Google Shape;2600;p317"/>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GB" sz="1000" b="0" i="0" u="none" strike="noStrike" cap="none">
                <a:solidFill>
                  <a:schemeClr val="lt1"/>
                </a:solidFill>
                <a:latin typeface="Arial"/>
                <a:ea typeface="Arial"/>
                <a:cs typeface="Arial"/>
                <a:sym typeface="Arial"/>
              </a:rPr>
              <a:t>PwC</a:t>
            </a: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601"/>
        <p:cNvGrpSpPr/>
        <p:nvPr/>
      </p:nvGrpSpPr>
      <p:grpSpPr>
        <a:xfrm>
          <a:off x="0" y="0"/>
          <a:ext cx="0" cy="0"/>
          <a:chOff x="0" y="0"/>
          <a:chExt cx="0" cy="0"/>
        </a:xfrm>
      </p:grpSpPr>
      <p:sp>
        <p:nvSpPr>
          <p:cNvPr id="2602" name="Google Shape;2602;p318"/>
          <p:cNvSpPr txBox="1">
            <a:spLocks noGrp="1"/>
          </p:cNvSpPr>
          <p:nvPr>
            <p:ph type="ctrTitle"/>
          </p:nvPr>
        </p:nvSpPr>
        <p:spPr>
          <a:xfrm>
            <a:off x="711200" y="685803"/>
            <a:ext cx="10769700" cy="106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3200"/>
              <a:buFont typeface="Georgia"/>
              <a:buNone/>
              <a:defRPr sz="32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603" name="Google Shape;2603;p318"/>
          <p:cNvSpPr txBox="1">
            <a:spLocks noGrp="1"/>
          </p:cNvSpPr>
          <p:nvPr>
            <p:ph type="subTitle" idx="1"/>
          </p:nvPr>
        </p:nvSpPr>
        <p:spPr>
          <a:xfrm>
            <a:off x="711200" y="1905003"/>
            <a:ext cx="10769700" cy="1371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dk1"/>
                </a:solidFill>
              </a:defRPr>
            </a:lvl1pPr>
            <a:lvl2pPr lvl="1" algn="ctr" rtl="0">
              <a:lnSpc>
                <a:spcPct val="100000"/>
              </a:lnSpc>
              <a:spcBef>
                <a:spcPts val="600"/>
              </a:spcBef>
              <a:spcAft>
                <a:spcPts val="0"/>
              </a:spcAft>
              <a:buSzPts val="2000"/>
              <a:buNone/>
              <a:defRPr>
                <a:solidFill>
                  <a:srgbClr val="888888"/>
                </a:solidFill>
              </a:defRPr>
            </a:lvl2pPr>
            <a:lvl3pPr lvl="2" algn="ctr" rtl="0">
              <a:lnSpc>
                <a:spcPct val="100000"/>
              </a:lnSpc>
              <a:spcBef>
                <a:spcPts val="600"/>
              </a:spcBef>
              <a:spcAft>
                <a:spcPts val="0"/>
              </a:spcAft>
              <a:buSzPts val="2000"/>
              <a:buNone/>
              <a:defRPr>
                <a:solidFill>
                  <a:srgbClr val="888888"/>
                </a:solidFill>
              </a:defRPr>
            </a:lvl3pPr>
            <a:lvl4pPr lvl="3" algn="ctr" rtl="0">
              <a:lnSpc>
                <a:spcPct val="100000"/>
              </a:lnSpc>
              <a:spcBef>
                <a:spcPts val="600"/>
              </a:spcBef>
              <a:spcAft>
                <a:spcPts val="0"/>
              </a:spcAft>
              <a:buSzPts val="2000"/>
              <a:buNone/>
              <a:defRPr>
                <a:solidFill>
                  <a:srgbClr val="888888"/>
                </a:solidFill>
              </a:defRPr>
            </a:lvl4pPr>
            <a:lvl5pPr lvl="4" algn="ctr" rtl="0">
              <a:lnSpc>
                <a:spcPct val="100000"/>
              </a:lnSpc>
              <a:spcBef>
                <a:spcPts val="600"/>
              </a:spcBef>
              <a:spcAft>
                <a:spcPts val="0"/>
              </a:spcAft>
              <a:buSzPts val="2000"/>
              <a:buNone/>
              <a:defRPr>
                <a:solidFill>
                  <a:srgbClr val="888888"/>
                </a:solidFill>
              </a:defRPr>
            </a:lvl5pPr>
            <a:lvl6pPr lvl="5" algn="ctr" rtl="0">
              <a:lnSpc>
                <a:spcPct val="100000"/>
              </a:lnSpc>
              <a:spcBef>
                <a:spcPts val="600"/>
              </a:spcBef>
              <a:spcAft>
                <a:spcPts val="0"/>
              </a:spcAft>
              <a:buSzPts val="2000"/>
              <a:buNone/>
              <a:defRPr>
                <a:solidFill>
                  <a:srgbClr val="888888"/>
                </a:solidFill>
              </a:defRPr>
            </a:lvl6pPr>
            <a:lvl7pPr lvl="6" algn="ctr" rtl="0">
              <a:lnSpc>
                <a:spcPct val="100000"/>
              </a:lnSpc>
              <a:spcBef>
                <a:spcPts val="900"/>
              </a:spcBef>
              <a:spcAft>
                <a:spcPts val="0"/>
              </a:spcAft>
              <a:buClr>
                <a:srgbClr val="888888"/>
              </a:buClr>
              <a:buSzPts val="2000"/>
              <a:buNone/>
              <a:defRPr>
                <a:solidFill>
                  <a:srgbClr val="888888"/>
                </a:solidFill>
              </a:defRPr>
            </a:lvl7pPr>
            <a:lvl8pPr lvl="7" algn="ctr" rtl="0">
              <a:lnSpc>
                <a:spcPct val="100000"/>
              </a:lnSpc>
              <a:spcBef>
                <a:spcPts val="900"/>
              </a:spcBef>
              <a:spcAft>
                <a:spcPts val="0"/>
              </a:spcAft>
              <a:buClr>
                <a:srgbClr val="888888"/>
              </a:buClr>
              <a:buSzPts val="2000"/>
              <a:buNone/>
              <a:defRPr>
                <a:solidFill>
                  <a:srgbClr val="888888"/>
                </a:solidFill>
              </a:defRPr>
            </a:lvl8pPr>
            <a:lvl9pPr lvl="8" algn="ctr" rtl="0">
              <a:lnSpc>
                <a:spcPct val="100000"/>
              </a:lnSpc>
              <a:spcBef>
                <a:spcPts val="900"/>
              </a:spcBef>
              <a:spcAft>
                <a:spcPts val="900"/>
              </a:spcAft>
              <a:buClr>
                <a:srgbClr val="888888"/>
              </a:buClr>
              <a:buSzPts val="2000"/>
              <a:buNone/>
              <a:defRPr>
                <a:solidFill>
                  <a:srgbClr val="888888"/>
                </a:solidFill>
              </a:defRPr>
            </a:lvl9pPr>
          </a:lstStyle>
          <a:p>
            <a:endParaRPr/>
          </a:p>
        </p:txBody>
      </p:sp>
      <p:cxnSp>
        <p:nvCxnSpPr>
          <p:cNvPr id="2604" name="Google Shape;2604;p318"/>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
        <p:nvSpPr>
          <p:cNvPr id="2605" name="Google Shape;2605;p318"/>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606" name="Google Shape;2606;p318"/>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607" name="Google Shape;2607;p318"/>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608" name="Google Shape;2608;p318"/>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Section Divider: Colour">
  <p:cSld name="Section Divider: Colour">
    <p:bg>
      <p:bgPr>
        <a:solidFill>
          <a:schemeClr val="dk2"/>
        </a:solidFill>
        <a:effectLst/>
      </p:bgPr>
    </p:bg>
    <p:spTree>
      <p:nvGrpSpPr>
        <p:cNvPr id="1" name="Shape 2609"/>
        <p:cNvGrpSpPr/>
        <p:nvPr/>
      </p:nvGrpSpPr>
      <p:grpSpPr>
        <a:xfrm>
          <a:off x="0" y="0"/>
          <a:ext cx="0" cy="0"/>
          <a:chOff x="0" y="0"/>
          <a:chExt cx="0" cy="0"/>
        </a:xfrm>
      </p:grpSpPr>
      <p:sp>
        <p:nvSpPr>
          <p:cNvPr id="2610" name="Google Shape;2610;p319"/>
          <p:cNvSpPr txBox="1">
            <a:spLocks noGrp="1"/>
          </p:cNvSpPr>
          <p:nvPr>
            <p:ph type="ctrTitle"/>
          </p:nvPr>
        </p:nvSpPr>
        <p:spPr>
          <a:xfrm>
            <a:off x="711200" y="685800"/>
            <a:ext cx="10769700" cy="106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Georgia"/>
              <a:buNone/>
              <a:defRPr sz="3200">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611" name="Google Shape;2611;p319"/>
          <p:cNvSpPr txBox="1">
            <a:spLocks noGrp="1"/>
          </p:cNvSpPr>
          <p:nvPr>
            <p:ph type="subTitle" idx="1"/>
          </p:nvPr>
        </p:nvSpPr>
        <p:spPr>
          <a:xfrm>
            <a:off x="711200" y="1905000"/>
            <a:ext cx="10769700" cy="1371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lt1"/>
                </a:solidFill>
                <a:latin typeface="Georgia"/>
                <a:ea typeface="Georgia"/>
                <a:cs typeface="Georgia"/>
                <a:sym typeface="Georgia"/>
              </a:defRPr>
            </a:lvl1pPr>
            <a:lvl2pPr lvl="1"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cxnSp>
        <p:nvCxnSpPr>
          <p:cNvPr id="2612" name="Google Shape;2612;p319"/>
          <p:cNvCxnSpPr/>
          <p:nvPr/>
        </p:nvCxnSpPr>
        <p:spPr>
          <a:xfrm rot="10800000" flipH="1">
            <a:off x="508003" y="609599"/>
            <a:ext cx="10972800" cy="152400"/>
          </a:xfrm>
          <a:prstGeom prst="bentConnector2">
            <a:avLst/>
          </a:prstGeom>
          <a:noFill/>
          <a:ln w="12700" cap="flat" cmpd="sng">
            <a:solidFill>
              <a:schemeClr val="lt1"/>
            </a:solidFill>
            <a:prstDash val="solid"/>
            <a:round/>
            <a:headEnd type="none" w="sm" len="sm"/>
            <a:tailEnd type="none" w="sm" len="sm"/>
          </a:ln>
        </p:spPr>
      </p:cxnSp>
      <p:sp>
        <p:nvSpPr>
          <p:cNvPr id="2613" name="Google Shape;2613;p319"/>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lt1"/>
              </a:buClr>
              <a:buSzPts val="1000"/>
              <a:buFont typeface="Arial"/>
              <a:buNone/>
              <a:defRPr>
                <a:solidFill>
                  <a:schemeClr val="lt1"/>
                </a:solidFill>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614" name="Google Shape;2614;p319"/>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1000"/>
              <a:buFont typeface="Arial"/>
              <a:buNone/>
              <a:defRPr>
                <a:solidFill>
                  <a:schemeClr val="lt1"/>
                </a:solidFill>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615" name="Google Shape;2615;p319"/>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16" name="Google Shape;2616;p319"/>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GB" sz="1000" b="0" i="0" u="none" strike="noStrike" cap="none">
                <a:solidFill>
                  <a:schemeClr val="lt1"/>
                </a:solidFill>
                <a:latin typeface="Arial"/>
                <a:ea typeface="Arial"/>
                <a:cs typeface="Arial"/>
                <a:sym typeface="Arial"/>
              </a:rPr>
              <a:t>PwC</a:t>
            </a: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Section Divider: Content">
  <p:cSld name="Section Divider: Content">
    <p:bg>
      <p:bgPr>
        <a:solidFill>
          <a:schemeClr val="dk2"/>
        </a:solidFill>
        <a:effectLst/>
      </p:bgPr>
    </p:bg>
    <p:spTree>
      <p:nvGrpSpPr>
        <p:cNvPr id="1" name="Shape 2617"/>
        <p:cNvGrpSpPr/>
        <p:nvPr/>
      </p:nvGrpSpPr>
      <p:grpSpPr>
        <a:xfrm>
          <a:off x="0" y="0"/>
          <a:ext cx="0" cy="0"/>
          <a:chOff x="0" y="0"/>
          <a:chExt cx="0" cy="0"/>
        </a:xfrm>
      </p:grpSpPr>
      <p:sp>
        <p:nvSpPr>
          <p:cNvPr id="2618" name="Google Shape;2618;p320"/>
          <p:cNvSpPr txBox="1">
            <a:spLocks noGrp="1"/>
          </p:cNvSpPr>
          <p:nvPr>
            <p:ph type="ctrTitle"/>
          </p:nvPr>
        </p:nvSpPr>
        <p:spPr>
          <a:xfrm>
            <a:off x="711200" y="685800"/>
            <a:ext cx="10769700" cy="10668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Georgia"/>
              <a:buNone/>
              <a:defRPr sz="3200">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619" name="Google Shape;2619;p320"/>
          <p:cNvSpPr txBox="1">
            <a:spLocks noGrp="1"/>
          </p:cNvSpPr>
          <p:nvPr>
            <p:ph type="body" idx="1"/>
          </p:nvPr>
        </p:nvSpPr>
        <p:spPr>
          <a:xfrm>
            <a:off x="711204" y="2819400"/>
            <a:ext cx="5283300" cy="3352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2000"/>
              <a:buFont typeface="Georgia"/>
              <a:buNone/>
              <a:defRPr>
                <a:solidFill>
                  <a:schemeClr val="lt1"/>
                </a:solidFill>
              </a:defRPr>
            </a:lvl1pPr>
            <a:lvl2pPr marL="914400" lvl="1" indent="-355600" algn="l" rtl="0">
              <a:lnSpc>
                <a:spcPct val="100000"/>
              </a:lnSpc>
              <a:spcBef>
                <a:spcPts val="600"/>
              </a:spcBef>
              <a:spcAft>
                <a:spcPts val="0"/>
              </a:spcAft>
              <a:buClr>
                <a:schemeClr val="lt1"/>
              </a:buClr>
              <a:buSzPts val="2000"/>
              <a:buChar char="•"/>
              <a:defRPr>
                <a:solidFill>
                  <a:schemeClr val="lt1"/>
                </a:solidFill>
              </a:defRPr>
            </a:lvl2pPr>
            <a:lvl3pPr marL="1371600" lvl="2" indent="-355600" algn="l" rtl="0">
              <a:lnSpc>
                <a:spcPct val="100000"/>
              </a:lnSpc>
              <a:spcBef>
                <a:spcPts val="600"/>
              </a:spcBef>
              <a:spcAft>
                <a:spcPts val="0"/>
              </a:spcAft>
              <a:buClr>
                <a:schemeClr val="lt1"/>
              </a:buClr>
              <a:buSzPts val="2000"/>
              <a:buChar char="-"/>
              <a:defRPr>
                <a:solidFill>
                  <a:schemeClr val="lt1"/>
                </a:solidFill>
              </a:defRPr>
            </a:lvl3pPr>
            <a:lvl4pPr marL="1828800" lvl="3" indent="-355600" algn="l" rtl="0">
              <a:lnSpc>
                <a:spcPct val="100000"/>
              </a:lnSpc>
              <a:spcBef>
                <a:spcPts val="600"/>
              </a:spcBef>
              <a:spcAft>
                <a:spcPts val="0"/>
              </a:spcAft>
              <a:buClr>
                <a:schemeClr val="lt1"/>
              </a:buClr>
              <a:buSzPts val="2000"/>
              <a:buChar char="◦"/>
              <a:defRPr>
                <a:solidFill>
                  <a:schemeClr val="lt1"/>
                </a:solidFill>
              </a:defRPr>
            </a:lvl4pPr>
            <a:lvl5pPr marL="2286000" lvl="4" indent="-355600" algn="l" rtl="0">
              <a:lnSpc>
                <a:spcPct val="100000"/>
              </a:lnSpc>
              <a:spcBef>
                <a:spcPts val="600"/>
              </a:spcBef>
              <a:spcAft>
                <a:spcPts val="0"/>
              </a:spcAft>
              <a:buClr>
                <a:schemeClr val="lt1"/>
              </a:buClr>
              <a:buSzPts val="2000"/>
              <a:buChar char="›"/>
              <a:defRPr>
                <a:solidFill>
                  <a:schemeClr val="lt1"/>
                </a:solidFill>
              </a:defRPr>
            </a:lvl5pPr>
            <a:lvl6pPr marL="2743200" lvl="5" indent="-355600" algn="l" rtl="0">
              <a:lnSpc>
                <a:spcPct val="100000"/>
              </a:lnSpc>
              <a:spcBef>
                <a:spcPts val="600"/>
              </a:spcBef>
              <a:spcAft>
                <a:spcPts val="0"/>
              </a:spcAft>
              <a:buClr>
                <a:schemeClr val="lt1"/>
              </a:buClr>
              <a:buSzPts val="2000"/>
              <a:buAutoNum type="arabicPeriod"/>
              <a:defRPr>
                <a:solidFill>
                  <a:schemeClr val="lt1"/>
                </a:solidFill>
              </a:defRPr>
            </a:lvl6pPr>
            <a:lvl7pPr marL="3200400" lvl="6" indent="-355600" algn="l" rtl="0">
              <a:lnSpc>
                <a:spcPct val="100000"/>
              </a:lnSpc>
              <a:spcBef>
                <a:spcPts val="900"/>
              </a:spcBef>
              <a:spcAft>
                <a:spcPts val="0"/>
              </a:spcAft>
              <a:buClr>
                <a:schemeClr val="lt1"/>
              </a:buClr>
              <a:buSzPts val="2000"/>
              <a:buAutoNum type="alphaLcPeriod"/>
              <a:defRPr>
                <a:solidFill>
                  <a:schemeClr val="lt1"/>
                </a:solidFill>
              </a:defRPr>
            </a:lvl7pPr>
            <a:lvl8pPr marL="3657600" lvl="7" indent="-355600" algn="l" rtl="0">
              <a:lnSpc>
                <a:spcPct val="100000"/>
              </a:lnSpc>
              <a:spcBef>
                <a:spcPts val="900"/>
              </a:spcBef>
              <a:spcAft>
                <a:spcPts val="0"/>
              </a:spcAft>
              <a:buClr>
                <a:schemeClr val="lt1"/>
              </a:buClr>
              <a:buSzPts val="2000"/>
              <a:buAutoNum type="romanLcPeriod"/>
              <a:defRPr>
                <a:solidFill>
                  <a:schemeClr val="lt1"/>
                </a:solidFill>
              </a:defRPr>
            </a:lvl8pPr>
            <a:lvl9pPr marL="4114800" lvl="8" indent="-228600" algn="l" rtl="0">
              <a:lnSpc>
                <a:spcPct val="100000"/>
              </a:lnSpc>
              <a:spcBef>
                <a:spcPts val="900"/>
              </a:spcBef>
              <a:spcAft>
                <a:spcPts val="900"/>
              </a:spcAft>
              <a:buClr>
                <a:schemeClr val="lt1"/>
              </a:buClr>
              <a:buSzPts val="2000"/>
              <a:buNone/>
              <a:defRPr>
                <a:solidFill>
                  <a:schemeClr val="lt1"/>
                </a:solidFill>
              </a:defRPr>
            </a:lvl9pPr>
          </a:lstStyle>
          <a:p>
            <a:endParaRPr/>
          </a:p>
        </p:txBody>
      </p:sp>
      <p:sp>
        <p:nvSpPr>
          <p:cNvPr id="2620" name="Google Shape;2620;p320"/>
          <p:cNvSpPr txBox="1">
            <a:spLocks noGrp="1"/>
          </p:cNvSpPr>
          <p:nvPr>
            <p:ph type="subTitle" idx="2"/>
          </p:nvPr>
        </p:nvSpPr>
        <p:spPr>
          <a:xfrm>
            <a:off x="711200" y="1905001"/>
            <a:ext cx="10769700" cy="762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lt1"/>
                </a:solidFill>
                <a:latin typeface="Georgia"/>
                <a:ea typeface="Georgia"/>
                <a:cs typeface="Georgia"/>
                <a:sym typeface="Georgia"/>
              </a:defRPr>
            </a:lvl1pPr>
            <a:lvl2pPr lvl="1"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cxnSp>
        <p:nvCxnSpPr>
          <p:cNvPr id="2621" name="Google Shape;2621;p320"/>
          <p:cNvCxnSpPr/>
          <p:nvPr/>
        </p:nvCxnSpPr>
        <p:spPr>
          <a:xfrm rot="10800000" flipH="1">
            <a:off x="508003" y="609599"/>
            <a:ext cx="10972800" cy="152400"/>
          </a:xfrm>
          <a:prstGeom prst="bentConnector2">
            <a:avLst/>
          </a:prstGeom>
          <a:noFill/>
          <a:ln w="12700" cap="flat" cmpd="sng">
            <a:solidFill>
              <a:schemeClr val="lt1"/>
            </a:solidFill>
            <a:prstDash val="solid"/>
            <a:round/>
            <a:headEnd type="none" w="sm" len="sm"/>
            <a:tailEnd type="none" w="sm" len="sm"/>
          </a:ln>
        </p:spPr>
      </p:cxnSp>
      <p:sp>
        <p:nvSpPr>
          <p:cNvPr id="2622" name="Google Shape;2622;p320"/>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lt1"/>
              </a:buClr>
              <a:buSzPts val="1000"/>
              <a:buFont typeface="Arial"/>
              <a:buNone/>
              <a:defRPr>
                <a:solidFill>
                  <a:schemeClr val="lt1"/>
                </a:solidFill>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623" name="Google Shape;2623;p320"/>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1000"/>
              <a:buFont typeface="Arial"/>
              <a:buNone/>
              <a:defRPr>
                <a:solidFill>
                  <a:schemeClr val="lt1"/>
                </a:solidFill>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624" name="Google Shape;2624;p320"/>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1pPr>
            <a:lvl2pPr marL="0" lvl="1"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2pPr>
            <a:lvl3pPr marL="0" lvl="2"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0" lvl="3"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0" lvl="4"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0" lvl="5"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0" lvl="6"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0" lvl="7"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0" lvl="8" indent="0" algn="r" rtl="0">
              <a:lnSpc>
                <a:spcPct val="100000"/>
              </a:lnSpc>
              <a:spcBef>
                <a:spcPts val="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25" name="Google Shape;2625;p320"/>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GB" sz="1000" b="0" i="0" u="none" strike="noStrike" cap="none">
                <a:solidFill>
                  <a:schemeClr val="lt1"/>
                </a:solidFill>
                <a:latin typeface="Arial"/>
                <a:ea typeface="Arial"/>
                <a:cs typeface="Arial"/>
                <a:sym typeface="Arial"/>
              </a:rPr>
              <a:t>PwC</a:t>
            </a:r>
            <a:endParaRPr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Cover Slide: Fixed Logo">
  <p:cSld name="Cover Slide: Fixed Logo">
    <p:spTree>
      <p:nvGrpSpPr>
        <p:cNvPr id="1" name="Shape 2626"/>
        <p:cNvGrpSpPr/>
        <p:nvPr/>
      </p:nvGrpSpPr>
      <p:grpSpPr>
        <a:xfrm>
          <a:off x="0" y="0"/>
          <a:ext cx="0" cy="0"/>
          <a:chOff x="0" y="0"/>
          <a:chExt cx="0" cy="0"/>
        </a:xfrm>
      </p:grpSpPr>
      <p:cxnSp>
        <p:nvCxnSpPr>
          <p:cNvPr id="2627" name="Google Shape;2627;p321"/>
          <p:cNvCxnSpPr/>
          <p:nvPr/>
        </p:nvCxnSpPr>
        <p:spPr>
          <a:xfrm rot="10800000" flipH="1">
            <a:off x="2336803" y="609599"/>
            <a:ext cx="9119700" cy="152400"/>
          </a:xfrm>
          <a:prstGeom prst="bentConnector2">
            <a:avLst/>
          </a:prstGeom>
          <a:noFill/>
          <a:ln w="12700" cap="flat" cmpd="sng">
            <a:solidFill>
              <a:schemeClr val="dk2"/>
            </a:solidFill>
            <a:prstDash val="solid"/>
            <a:round/>
            <a:headEnd type="none" w="sm" len="sm"/>
            <a:tailEnd type="none" w="sm" len="sm"/>
          </a:ln>
        </p:spPr>
      </p:cxnSp>
      <p:sp>
        <p:nvSpPr>
          <p:cNvPr id="2628" name="Google Shape;2628;p321"/>
          <p:cNvSpPr txBox="1">
            <a:spLocks noGrp="1"/>
          </p:cNvSpPr>
          <p:nvPr>
            <p:ph type="ctrTitle"/>
          </p:nvPr>
        </p:nvSpPr>
        <p:spPr>
          <a:xfrm>
            <a:off x="2527303" y="8382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3200"/>
              <a:buFont typeface="Georgia"/>
              <a:buNone/>
              <a:defRPr sz="3200" b="1" i="1">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629" name="Google Shape;2629;p321"/>
          <p:cNvSpPr txBox="1">
            <a:spLocks noGrp="1"/>
          </p:cNvSpPr>
          <p:nvPr>
            <p:ph type="subTitle" idx="1"/>
          </p:nvPr>
        </p:nvSpPr>
        <p:spPr>
          <a:xfrm>
            <a:off x="2527303" y="18288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dk1"/>
                </a:solidFill>
                <a:latin typeface="Georgia"/>
                <a:ea typeface="Georgia"/>
                <a:cs typeface="Georgia"/>
                <a:sym typeface="Georgia"/>
              </a:defRPr>
            </a:lvl1pPr>
            <a:lvl2pPr lvl="1" algn="l" rtl="0">
              <a:lnSpc>
                <a:spcPct val="100000"/>
              </a:lnSpc>
              <a:spcBef>
                <a:spcPts val="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sp>
        <p:nvSpPr>
          <p:cNvPr id="2630" name="Google Shape;2630;p321"/>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Font typeface="Arial"/>
              <a:buNone/>
              <a:defRPr sz="1100">
                <a:solidFill>
                  <a:schemeClr val="dk1"/>
                </a:solidFill>
                <a:latin typeface="Arial"/>
                <a:ea typeface="Arial"/>
                <a:cs typeface="Arial"/>
                <a:sym typeface="Arial"/>
              </a:defRPr>
            </a:lvl1pPr>
            <a:lvl2pPr marL="914400" lvl="1"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2pPr>
            <a:lvl3pPr marL="1371600" lvl="2"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3pPr>
            <a:lvl4pPr marL="1828800" lvl="3"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4pPr>
            <a:lvl5pPr marL="2286000" lvl="4"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grpSp>
        <p:nvGrpSpPr>
          <p:cNvPr id="2631" name="Google Shape;2631;p321"/>
          <p:cNvGrpSpPr/>
          <p:nvPr/>
        </p:nvGrpSpPr>
        <p:grpSpPr>
          <a:xfrm>
            <a:off x="1291476" y="5768731"/>
            <a:ext cx="1643452" cy="935741"/>
            <a:chOff x="518032" y="-1032627"/>
            <a:chExt cx="6162175" cy="4678703"/>
          </a:xfrm>
        </p:grpSpPr>
        <p:grpSp>
          <p:nvGrpSpPr>
            <p:cNvPr id="2632" name="Google Shape;2632;p321"/>
            <p:cNvGrpSpPr/>
            <p:nvPr/>
          </p:nvGrpSpPr>
          <p:grpSpPr>
            <a:xfrm>
              <a:off x="4438657" y="-1032627"/>
              <a:ext cx="2241550" cy="2012189"/>
              <a:chOff x="1905000" y="5715000"/>
              <a:chExt cx="445920" cy="381118"/>
            </a:xfrm>
          </p:grpSpPr>
          <p:sp>
            <p:nvSpPr>
              <p:cNvPr id="2633" name="Google Shape;2633;p321"/>
              <p:cNvSpPr/>
              <p:nvPr/>
            </p:nvSpPr>
            <p:spPr>
              <a:xfrm>
                <a:off x="2293620" y="5988118"/>
                <a:ext cx="57300" cy="108000"/>
              </a:xfrm>
              <a:prstGeom prst="rect">
                <a:avLst/>
              </a:prstGeom>
              <a:solidFill>
                <a:srgbClr val="F445F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321"/>
              <p:cNvSpPr/>
              <p:nvPr/>
            </p:nvSpPr>
            <p:spPr>
              <a:xfrm>
                <a:off x="2132171" y="5757333"/>
                <a:ext cx="44400" cy="66900"/>
              </a:xfrm>
              <a:prstGeom prst="rect">
                <a:avLst/>
              </a:prstGeom>
              <a:solidFill>
                <a:srgbClr val="F6B67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321"/>
              <p:cNvSpPr/>
              <p:nvPr/>
            </p:nvSpPr>
            <p:spPr>
              <a:xfrm>
                <a:off x="1905000" y="5715000"/>
                <a:ext cx="227100" cy="42300"/>
              </a:xfrm>
              <a:prstGeom prst="rect">
                <a:avLst/>
              </a:prstGeom>
              <a:solidFill>
                <a:srgbClr val="F48F1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321"/>
              <p:cNvSpPr/>
              <p:nvPr/>
            </p:nvSpPr>
            <p:spPr>
              <a:xfrm>
                <a:off x="1905000" y="5757333"/>
                <a:ext cx="227100" cy="66900"/>
              </a:xfrm>
              <a:prstGeom prst="rect">
                <a:avLst/>
              </a:prstGeom>
              <a:solidFill>
                <a:srgbClr val="EB660B"/>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321"/>
              <p:cNvSpPr/>
              <p:nvPr/>
            </p:nvSpPr>
            <p:spPr>
              <a:xfrm>
                <a:off x="2176462" y="5824247"/>
                <a:ext cx="117300" cy="163800"/>
              </a:xfrm>
              <a:prstGeom prst="rect">
                <a:avLst/>
              </a:prstGeom>
              <a:solidFill>
                <a:srgbClr val="F3BF09"/>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321"/>
              <p:cNvSpPr/>
              <p:nvPr/>
            </p:nvSpPr>
            <p:spPr>
              <a:xfrm>
                <a:off x="2176462" y="5988118"/>
                <a:ext cx="117300" cy="108000"/>
              </a:xfrm>
              <a:prstGeom prst="rect">
                <a:avLst/>
              </a:prstGeom>
              <a:solidFill>
                <a:srgbClr val="E93409"/>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321"/>
              <p:cNvSpPr/>
              <p:nvPr/>
            </p:nvSpPr>
            <p:spPr>
              <a:xfrm>
                <a:off x="2132171" y="5824247"/>
                <a:ext cx="44400" cy="163800"/>
              </a:xfrm>
              <a:prstGeom prst="rect">
                <a:avLst/>
              </a:prstGeom>
              <a:solidFill>
                <a:srgbClr val="EA880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321"/>
              <p:cNvSpPr/>
              <p:nvPr/>
            </p:nvSpPr>
            <p:spPr>
              <a:xfrm>
                <a:off x="2132171" y="5988118"/>
                <a:ext cx="44400" cy="108000"/>
              </a:xfrm>
              <a:prstGeom prst="rect">
                <a:avLst/>
              </a:prstGeom>
              <a:solidFill>
                <a:srgbClr val="E0250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321"/>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321"/>
              <p:cNvSpPr/>
              <p:nvPr/>
            </p:nvSpPr>
            <p:spPr>
              <a:xfrm>
                <a:off x="2046446" y="5988118"/>
                <a:ext cx="85800" cy="108000"/>
              </a:xfrm>
              <a:prstGeom prst="rect">
                <a:avLst/>
              </a:prstGeom>
              <a:solidFill>
                <a:srgbClr val="D614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321"/>
              <p:cNvSpPr/>
              <p:nvPr/>
            </p:nvSpPr>
            <p:spPr>
              <a:xfrm>
                <a:off x="1905000" y="5933495"/>
                <a:ext cx="141300" cy="54600"/>
              </a:xfrm>
              <a:prstGeom prst="rect">
                <a:avLst/>
              </a:prstGeom>
              <a:solidFill>
                <a:srgbClr val="C93C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321"/>
              <p:cNvSpPr/>
              <p:nvPr/>
            </p:nvSpPr>
            <p:spPr>
              <a:xfrm>
                <a:off x="1905000" y="5988118"/>
                <a:ext cx="141300" cy="108000"/>
              </a:xfrm>
              <a:prstGeom prst="rect">
                <a:avLst/>
              </a:prstGeom>
              <a:solidFill>
                <a:srgbClr val="C01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321"/>
              <p:cNvSpPr/>
              <p:nvPr/>
            </p:nvSpPr>
            <p:spPr>
              <a:xfrm>
                <a:off x="2293620" y="5988118"/>
                <a:ext cx="57300" cy="108000"/>
              </a:xfrm>
              <a:prstGeom prst="rect">
                <a:avLst/>
              </a:prstGeom>
              <a:solidFill>
                <a:srgbClr val="F445F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321"/>
              <p:cNvSpPr/>
              <p:nvPr/>
            </p:nvSpPr>
            <p:spPr>
              <a:xfrm>
                <a:off x="2132171" y="5757333"/>
                <a:ext cx="44400" cy="66900"/>
              </a:xfrm>
              <a:prstGeom prst="rect">
                <a:avLst/>
              </a:prstGeom>
              <a:solidFill>
                <a:srgbClr val="F6B67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321"/>
              <p:cNvSpPr/>
              <p:nvPr/>
            </p:nvSpPr>
            <p:spPr>
              <a:xfrm>
                <a:off x="1905000" y="5715000"/>
                <a:ext cx="227100" cy="42300"/>
              </a:xfrm>
              <a:prstGeom prst="rect">
                <a:avLst/>
              </a:prstGeom>
              <a:solidFill>
                <a:srgbClr val="F48F1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321"/>
              <p:cNvSpPr/>
              <p:nvPr/>
            </p:nvSpPr>
            <p:spPr>
              <a:xfrm>
                <a:off x="1905000" y="5757333"/>
                <a:ext cx="227100" cy="66900"/>
              </a:xfrm>
              <a:prstGeom prst="rect">
                <a:avLst/>
              </a:prstGeom>
              <a:solidFill>
                <a:srgbClr val="EB660B"/>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321"/>
              <p:cNvSpPr/>
              <p:nvPr/>
            </p:nvSpPr>
            <p:spPr>
              <a:xfrm>
                <a:off x="2176462" y="5824247"/>
                <a:ext cx="117300" cy="163800"/>
              </a:xfrm>
              <a:prstGeom prst="rect">
                <a:avLst/>
              </a:prstGeom>
              <a:solidFill>
                <a:srgbClr val="F3BF09"/>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321"/>
              <p:cNvSpPr/>
              <p:nvPr/>
            </p:nvSpPr>
            <p:spPr>
              <a:xfrm>
                <a:off x="2176462" y="5988118"/>
                <a:ext cx="117300" cy="108000"/>
              </a:xfrm>
              <a:prstGeom prst="rect">
                <a:avLst/>
              </a:prstGeom>
              <a:solidFill>
                <a:srgbClr val="E93409"/>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321"/>
              <p:cNvSpPr/>
              <p:nvPr/>
            </p:nvSpPr>
            <p:spPr>
              <a:xfrm>
                <a:off x="2132171" y="5824247"/>
                <a:ext cx="44400" cy="163800"/>
              </a:xfrm>
              <a:prstGeom prst="rect">
                <a:avLst/>
              </a:prstGeom>
              <a:solidFill>
                <a:srgbClr val="EA880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321"/>
              <p:cNvSpPr/>
              <p:nvPr/>
            </p:nvSpPr>
            <p:spPr>
              <a:xfrm>
                <a:off x="2132171" y="5988118"/>
                <a:ext cx="44400" cy="108000"/>
              </a:xfrm>
              <a:prstGeom prst="rect">
                <a:avLst/>
              </a:prstGeom>
              <a:solidFill>
                <a:srgbClr val="E0250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321"/>
              <p:cNvSpPr/>
              <p:nvPr/>
            </p:nvSpPr>
            <p:spPr>
              <a:xfrm>
                <a:off x="1905000" y="5824247"/>
                <a:ext cx="227171" cy="163871"/>
              </a:xfrm>
              <a:custGeom>
                <a:avLst/>
                <a:gdLst/>
                <a:ahLst/>
                <a:cxnLst/>
                <a:rect l="l" t="t" r="r" b="b"/>
                <a:pathLst>
                  <a:path w="159" h="120" extrusionOk="0">
                    <a:moveTo>
                      <a:pt x="0" y="0"/>
                    </a:moveTo>
                    <a:lnTo>
                      <a:pt x="159" y="0"/>
                    </a:lnTo>
                    <a:lnTo>
                      <a:pt x="159" y="120"/>
                    </a:lnTo>
                    <a:lnTo>
                      <a:pt x="99" y="120"/>
                    </a:lnTo>
                    <a:lnTo>
                      <a:pt x="99" y="80"/>
                    </a:lnTo>
                    <a:lnTo>
                      <a:pt x="0" y="80"/>
                    </a:lnTo>
                    <a:lnTo>
                      <a:pt x="0" y="0"/>
                    </a:lnTo>
                    <a:close/>
                  </a:path>
                </a:pathLst>
              </a:custGeom>
              <a:solidFill>
                <a:srgbClr val="E04C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321"/>
              <p:cNvSpPr/>
              <p:nvPr/>
            </p:nvSpPr>
            <p:spPr>
              <a:xfrm>
                <a:off x="2046446" y="5988118"/>
                <a:ext cx="85800" cy="108000"/>
              </a:xfrm>
              <a:prstGeom prst="rect">
                <a:avLst/>
              </a:prstGeom>
              <a:solidFill>
                <a:srgbClr val="D614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321"/>
              <p:cNvSpPr/>
              <p:nvPr/>
            </p:nvSpPr>
            <p:spPr>
              <a:xfrm>
                <a:off x="1905000" y="5933495"/>
                <a:ext cx="141300" cy="54600"/>
              </a:xfrm>
              <a:prstGeom prst="rect">
                <a:avLst/>
              </a:prstGeom>
              <a:solidFill>
                <a:srgbClr val="C93C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321"/>
              <p:cNvSpPr/>
              <p:nvPr/>
            </p:nvSpPr>
            <p:spPr>
              <a:xfrm>
                <a:off x="1905000" y="5988118"/>
                <a:ext cx="141300" cy="108000"/>
              </a:xfrm>
              <a:prstGeom prst="rect">
                <a:avLst/>
              </a:prstGeom>
              <a:solidFill>
                <a:srgbClr val="C01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7" name="Google Shape;2657;p321"/>
            <p:cNvGrpSpPr/>
            <p:nvPr/>
          </p:nvGrpSpPr>
          <p:grpSpPr>
            <a:xfrm>
              <a:off x="518032" y="978681"/>
              <a:ext cx="4572004" cy="2667395"/>
              <a:chOff x="518032" y="978681"/>
              <a:chExt cx="4572004" cy="2667395"/>
            </a:xfrm>
          </p:grpSpPr>
          <p:sp>
            <p:nvSpPr>
              <p:cNvPr id="2658" name="Google Shape;2658;p321"/>
              <p:cNvSpPr/>
              <p:nvPr/>
            </p:nvSpPr>
            <p:spPr>
              <a:xfrm>
                <a:off x="3295650" y="978681"/>
                <a:ext cx="1143000" cy="263100"/>
              </a:xfrm>
              <a:prstGeom prst="rect">
                <a:avLst/>
              </a:prstGeom>
              <a:solidFill>
                <a:srgbClr val="A1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321"/>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Cover Slide: Client Logo">
  <p:cSld name="Cover Slide: Client Logo">
    <p:spTree>
      <p:nvGrpSpPr>
        <p:cNvPr id="1" name="Shape 2660"/>
        <p:cNvGrpSpPr/>
        <p:nvPr/>
      </p:nvGrpSpPr>
      <p:grpSpPr>
        <a:xfrm>
          <a:off x="0" y="0"/>
          <a:ext cx="0" cy="0"/>
          <a:chOff x="0" y="0"/>
          <a:chExt cx="0" cy="0"/>
        </a:xfrm>
      </p:grpSpPr>
      <p:grpSp>
        <p:nvGrpSpPr>
          <p:cNvPr id="2661" name="Google Shape;2661;p322"/>
          <p:cNvGrpSpPr/>
          <p:nvPr/>
        </p:nvGrpSpPr>
        <p:grpSpPr>
          <a:xfrm>
            <a:off x="2337799" y="3"/>
            <a:ext cx="9855744" cy="6175991"/>
            <a:chOff x="19140488" y="13674"/>
            <a:chExt cx="7443916" cy="6145876"/>
          </a:xfrm>
        </p:grpSpPr>
        <p:sp>
          <p:nvSpPr>
            <p:cNvPr id="2662" name="Google Shape;2662;p322"/>
            <p:cNvSpPr/>
            <p:nvPr/>
          </p:nvSpPr>
          <p:spPr>
            <a:xfrm>
              <a:off x="19140488" y="4188799"/>
              <a:ext cx="2302200" cy="1970700"/>
            </a:xfrm>
            <a:prstGeom prst="rect">
              <a:avLst/>
            </a:prstGeom>
            <a:solidFill>
              <a:srgbClr val="9A170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322"/>
            <p:cNvSpPr/>
            <p:nvPr/>
          </p:nvSpPr>
          <p:spPr>
            <a:xfrm>
              <a:off x="25663403" y="4032250"/>
              <a:ext cx="921000" cy="2127300"/>
            </a:xfrm>
            <a:prstGeom prst="rect">
              <a:avLst/>
            </a:prstGeom>
            <a:solidFill>
              <a:srgbClr val="F3BE2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4" name="Google Shape;2664;p322"/>
            <p:cNvSpPr/>
            <p:nvPr/>
          </p:nvSpPr>
          <p:spPr>
            <a:xfrm>
              <a:off x="25049481" y="2899477"/>
              <a:ext cx="734700" cy="1289400"/>
            </a:xfrm>
            <a:prstGeom prst="rect">
              <a:avLst/>
            </a:prstGeom>
            <a:solidFill>
              <a:srgbClr val="F3BC8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5" name="Google Shape;2665;p322"/>
            <p:cNvSpPr/>
            <p:nvPr/>
          </p:nvSpPr>
          <p:spPr>
            <a:xfrm>
              <a:off x="25049481" y="4032250"/>
              <a:ext cx="734700" cy="2127300"/>
            </a:xfrm>
            <a:prstGeom prst="rect">
              <a:avLst/>
            </a:prstGeom>
            <a:solidFill>
              <a:srgbClr val="E88C1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322"/>
            <p:cNvSpPr/>
            <p:nvPr/>
          </p:nvSpPr>
          <p:spPr>
            <a:xfrm>
              <a:off x="24665780" y="706365"/>
              <a:ext cx="477000" cy="2263800"/>
            </a:xfrm>
            <a:prstGeom prst="rect">
              <a:avLst/>
            </a:prstGeom>
            <a:solidFill>
              <a:srgbClr val="E669A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7" name="Google Shape;2667;p322"/>
            <p:cNvSpPr/>
            <p:nvPr/>
          </p:nvSpPr>
          <p:spPr>
            <a:xfrm>
              <a:off x="24665780" y="2899478"/>
              <a:ext cx="477000" cy="1289400"/>
            </a:xfrm>
            <a:prstGeom prst="rect">
              <a:avLst/>
            </a:prstGeom>
            <a:solidFill>
              <a:srgbClr val="DB4D5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8" name="Google Shape;2668;p322"/>
            <p:cNvSpPr/>
            <p:nvPr/>
          </p:nvSpPr>
          <p:spPr>
            <a:xfrm>
              <a:off x="24665780" y="4032250"/>
              <a:ext cx="477000" cy="2127300"/>
            </a:xfrm>
            <a:prstGeom prst="rect">
              <a:avLst/>
            </a:prstGeom>
            <a:solidFill>
              <a:srgbClr val="D13A0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322"/>
            <p:cNvSpPr/>
            <p:nvPr/>
          </p:nvSpPr>
          <p:spPr>
            <a:xfrm>
              <a:off x="19140488" y="669925"/>
              <a:ext cx="5662500" cy="2300400"/>
            </a:xfrm>
            <a:prstGeom prst="rect">
              <a:avLst/>
            </a:prstGeom>
            <a:solidFill>
              <a:srgbClr val="D74021"/>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322"/>
            <p:cNvSpPr/>
            <p:nvPr/>
          </p:nvSpPr>
          <p:spPr>
            <a:xfrm>
              <a:off x="19140488" y="2899478"/>
              <a:ext cx="5662500" cy="1289400"/>
            </a:xfrm>
            <a:prstGeom prst="rect">
              <a:avLst/>
            </a:prstGeom>
            <a:solidFill>
              <a:srgbClr val="CD2F1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1" name="Google Shape;2671;p322"/>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2" name="Google Shape;2672;p322"/>
            <p:cNvSpPr/>
            <p:nvPr/>
          </p:nvSpPr>
          <p:spPr>
            <a:xfrm>
              <a:off x="19140488" y="13674"/>
              <a:ext cx="5662500" cy="692700"/>
            </a:xfrm>
            <a:prstGeom prst="rect">
              <a:avLst/>
            </a:prstGeom>
            <a:solidFill>
              <a:srgbClr val="EE9C3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73" name="Google Shape;2673;p322"/>
          <p:cNvSpPr>
            <a:spLocks noGrp="1"/>
          </p:cNvSpPr>
          <p:nvPr>
            <p:ph type="pic" idx="2"/>
          </p:nvPr>
        </p:nvSpPr>
        <p:spPr>
          <a:xfrm>
            <a:off x="812801" y="3048000"/>
            <a:ext cx="1219200" cy="762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2pPr>
            <a:lvl3pPr marR="0" lvl="2"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3pPr>
            <a:lvl4pPr marR="0" lvl="3"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600"/>
              </a:spcBef>
              <a:spcAft>
                <a:spcPts val="0"/>
              </a:spcAft>
              <a:buClr>
                <a:schemeClr val="dk1"/>
              </a:buClr>
              <a:buSzPts val="2000"/>
              <a:buFont typeface="Georgia"/>
              <a:buAutoNum type="arabicPeriod"/>
              <a:defRPr sz="2000" b="0" i="0" u="none" strike="noStrike" cap="none">
                <a:solidFill>
                  <a:schemeClr val="dk1"/>
                </a:solidFill>
                <a:latin typeface="Georgia"/>
                <a:ea typeface="Georgia"/>
                <a:cs typeface="Georgia"/>
                <a:sym typeface="Georgia"/>
              </a:defRPr>
            </a:lvl6pPr>
            <a:lvl7pPr marR="0" lvl="6" algn="l" rtl="0">
              <a:lnSpc>
                <a:spcPct val="100000"/>
              </a:lnSpc>
              <a:spcBef>
                <a:spcPts val="900"/>
              </a:spcBef>
              <a:spcAft>
                <a:spcPts val="0"/>
              </a:spcAft>
              <a:buClr>
                <a:schemeClr val="dk1"/>
              </a:buClr>
              <a:buSzPts val="2000"/>
              <a:buFont typeface="Georgia"/>
              <a:buAutoNum type="alphaLcPeriod"/>
              <a:defRPr sz="2000" b="0" i="0" u="none" strike="noStrike" cap="none">
                <a:solidFill>
                  <a:schemeClr val="dk1"/>
                </a:solidFill>
                <a:latin typeface="Georgia"/>
                <a:ea typeface="Georgia"/>
                <a:cs typeface="Georgia"/>
                <a:sym typeface="Georgia"/>
              </a:defRPr>
            </a:lvl7pPr>
            <a:lvl8pPr marR="0" lvl="7" algn="l" rtl="0">
              <a:lnSpc>
                <a:spcPct val="100000"/>
              </a:lnSpc>
              <a:spcBef>
                <a:spcPts val="900"/>
              </a:spcBef>
              <a:spcAft>
                <a:spcPts val="0"/>
              </a:spcAft>
              <a:buClr>
                <a:schemeClr val="dk1"/>
              </a:buClr>
              <a:buSzPts val="2000"/>
              <a:buFont typeface="Georgia"/>
              <a:buAutoNum type="romanLcPeriod"/>
              <a:defRPr sz="2000" b="0" i="0" u="none" strike="noStrike" cap="none">
                <a:solidFill>
                  <a:schemeClr val="dk1"/>
                </a:solidFill>
                <a:latin typeface="Georgia"/>
                <a:ea typeface="Georgia"/>
                <a:cs typeface="Georgia"/>
                <a:sym typeface="Georgia"/>
              </a:defRPr>
            </a:lvl8pPr>
            <a:lvl9pPr marR="0" lvl="8" algn="l" rtl="0">
              <a:lnSpc>
                <a:spcPct val="100000"/>
              </a:lnSpc>
              <a:spcBef>
                <a:spcPts val="900"/>
              </a:spcBef>
              <a:spcAft>
                <a:spcPts val="900"/>
              </a:spcAft>
              <a:buClr>
                <a:schemeClr val="dk2"/>
              </a:buClr>
              <a:buSzPts val="2000"/>
              <a:buFont typeface="Arial"/>
              <a:buNone/>
              <a:defRPr sz="2000" b="1" i="0" u="none" strike="noStrike" cap="none">
                <a:solidFill>
                  <a:schemeClr val="dk2"/>
                </a:solidFill>
                <a:latin typeface="Georgia"/>
                <a:ea typeface="Georgia"/>
                <a:cs typeface="Georgia"/>
                <a:sym typeface="Georgia"/>
              </a:defRPr>
            </a:lvl9pPr>
          </a:lstStyle>
          <a:p>
            <a:endParaRPr/>
          </a:p>
        </p:txBody>
      </p:sp>
      <p:grpSp>
        <p:nvGrpSpPr>
          <p:cNvPr id="2674" name="Google Shape;2674;p322"/>
          <p:cNvGrpSpPr/>
          <p:nvPr/>
        </p:nvGrpSpPr>
        <p:grpSpPr>
          <a:xfrm>
            <a:off x="651902" y="2901703"/>
            <a:ext cx="1613160" cy="151200"/>
            <a:chOff x="488939" y="2521686"/>
            <a:chExt cx="1209900" cy="151200"/>
          </a:xfrm>
        </p:grpSpPr>
        <p:cxnSp>
          <p:nvCxnSpPr>
            <p:cNvPr id="2675" name="Google Shape;2675;p322"/>
            <p:cNvCxnSpPr/>
            <p:nvPr/>
          </p:nvCxnSpPr>
          <p:spPr>
            <a:xfrm rot="10800000">
              <a:off x="488939" y="2521686"/>
              <a:ext cx="1209900" cy="0"/>
            </a:xfrm>
            <a:prstGeom prst="straightConnector1">
              <a:avLst/>
            </a:prstGeom>
            <a:noFill/>
            <a:ln w="12700" cap="flat" cmpd="sng">
              <a:solidFill>
                <a:schemeClr val="dk1"/>
              </a:solidFill>
              <a:prstDash val="dot"/>
              <a:round/>
              <a:headEnd type="none" w="sm" len="sm"/>
              <a:tailEnd type="none" w="sm" len="sm"/>
            </a:ln>
          </p:spPr>
        </p:cxnSp>
        <p:cxnSp>
          <p:nvCxnSpPr>
            <p:cNvPr id="2676" name="Google Shape;2676;p322"/>
            <p:cNvCxnSpPr/>
            <p:nvPr/>
          </p:nvCxnSpPr>
          <p:spPr>
            <a:xfrm rot="5400000">
              <a:off x="413488" y="2597286"/>
              <a:ext cx="151200" cy="0"/>
            </a:xfrm>
            <a:prstGeom prst="straightConnector1">
              <a:avLst/>
            </a:prstGeom>
            <a:noFill/>
            <a:ln w="12700" cap="flat" cmpd="sng">
              <a:solidFill>
                <a:schemeClr val="dk1"/>
              </a:solidFill>
              <a:prstDash val="dot"/>
              <a:round/>
              <a:headEnd type="none" w="sm" len="sm"/>
              <a:tailEnd type="none" w="sm" len="sm"/>
            </a:ln>
          </p:spPr>
        </p:cxnSp>
      </p:grpSp>
      <p:sp>
        <p:nvSpPr>
          <p:cNvPr id="2677" name="Google Shape;2677;p322"/>
          <p:cNvSpPr txBox="1">
            <a:spLocks noGrp="1"/>
          </p:cNvSpPr>
          <p:nvPr>
            <p:ph type="ctrTitle"/>
          </p:nvPr>
        </p:nvSpPr>
        <p:spPr>
          <a:xfrm>
            <a:off x="2527303" y="8382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Georgia"/>
              <a:buNone/>
              <a:defRPr sz="3200" b="1" i="1">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678" name="Google Shape;2678;p322"/>
          <p:cNvSpPr txBox="1">
            <a:spLocks noGrp="1"/>
          </p:cNvSpPr>
          <p:nvPr>
            <p:ph type="subTitle" idx="1"/>
          </p:nvPr>
        </p:nvSpPr>
        <p:spPr>
          <a:xfrm>
            <a:off x="2527303" y="18288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lt1"/>
                </a:solidFill>
                <a:latin typeface="Georgia"/>
                <a:ea typeface="Georgia"/>
                <a:cs typeface="Georgia"/>
                <a:sym typeface="Georgia"/>
              </a:defRPr>
            </a:lvl1pPr>
            <a:lvl2pPr lvl="1" algn="l" rtl="0">
              <a:lnSpc>
                <a:spcPct val="100000"/>
              </a:lnSpc>
              <a:spcBef>
                <a:spcPts val="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sp>
        <p:nvSpPr>
          <p:cNvPr id="2679" name="Google Shape;2679;p322"/>
          <p:cNvSpPr txBox="1">
            <a:spLocks noGrp="1"/>
          </p:cNvSpPr>
          <p:nvPr>
            <p:ph type="body" idx="3"/>
          </p:nvPr>
        </p:nvSpPr>
        <p:spPr>
          <a:xfrm>
            <a:off x="2527300" y="374904"/>
            <a:ext cx="5474400" cy="14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Font typeface="Arial"/>
              <a:buNone/>
              <a:defRPr sz="1100">
                <a:solidFill>
                  <a:schemeClr val="lt1"/>
                </a:solidFill>
                <a:latin typeface="Arial"/>
                <a:ea typeface="Arial"/>
                <a:cs typeface="Arial"/>
                <a:sym typeface="Arial"/>
              </a:defRPr>
            </a:lvl1pPr>
            <a:lvl2pPr marL="914400" lvl="1"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2pPr>
            <a:lvl3pPr marL="1371600" lvl="2"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3pPr>
            <a:lvl4pPr marL="1828800" lvl="3"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4pPr>
            <a:lvl5pPr marL="2286000" lvl="4"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grpSp>
        <p:nvGrpSpPr>
          <p:cNvPr id="2680" name="Google Shape;2680;p322"/>
          <p:cNvGrpSpPr/>
          <p:nvPr/>
        </p:nvGrpSpPr>
        <p:grpSpPr>
          <a:xfrm>
            <a:off x="1291473" y="6170992"/>
            <a:ext cx="1219353" cy="533479"/>
            <a:chOff x="518032" y="978681"/>
            <a:chExt cx="4572004" cy="2667395"/>
          </a:xfrm>
        </p:grpSpPr>
        <p:sp>
          <p:nvSpPr>
            <p:cNvPr id="2681" name="Google Shape;2681;p322"/>
            <p:cNvSpPr/>
            <p:nvPr/>
          </p:nvSpPr>
          <p:spPr>
            <a:xfrm>
              <a:off x="3295650" y="978681"/>
              <a:ext cx="1143000" cy="263100"/>
            </a:xfrm>
            <a:prstGeom prst="rect">
              <a:avLst/>
            </a:prstGeom>
            <a:solidFill>
              <a:srgbClr val="A1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2" name="Google Shape;2682;p322"/>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Cover Slide: Picture">
  <p:cSld name="Cover Slide: Picture">
    <p:spTree>
      <p:nvGrpSpPr>
        <p:cNvPr id="1" name="Shape 2683"/>
        <p:cNvGrpSpPr/>
        <p:nvPr/>
      </p:nvGrpSpPr>
      <p:grpSpPr>
        <a:xfrm>
          <a:off x="0" y="0"/>
          <a:ext cx="0" cy="0"/>
          <a:chOff x="0" y="0"/>
          <a:chExt cx="0" cy="0"/>
        </a:xfrm>
      </p:grpSpPr>
      <p:grpSp>
        <p:nvGrpSpPr>
          <p:cNvPr id="2684" name="Google Shape;2684;p323"/>
          <p:cNvGrpSpPr/>
          <p:nvPr/>
        </p:nvGrpSpPr>
        <p:grpSpPr>
          <a:xfrm>
            <a:off x="2337799" y="3"/>
            <a:ext cx="9855744" cy="6175991"/>
            <a:chOff x="19140488" y="13674"/>
            <a:chExt cx="7443916" cy="6145876"/>
          </a:xfrm>
        </p:grpSpPr>
        <p:sp>
          <p:nvSpPr>
            <p:cNvPr id="2685" name="Google Shape;2685;p323"/>
            <p:cNvSpPr/>
            <p:nvPr/>
          </p:nvSpPr>
          <p:spPr>
            <a:xfrm>
              <a:off x="19140488" y="4188799"/>
              <a:ext cx="2302200" cy="1970700"/>
            </a:xfrm>
            <a:prstGeom prst="rect">
              <a:avLst/>
            </a:prstGeom>
            <a:solidFill>
              <a:srgbClr val="9A170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6" name="Google Shape;2686;p323"/>
            <p:cNvSpPr/>
            <p:nvPr/>
          </p:nvSpPr>
          <p:spPr>
            <a:xfrm>
              <a:off x="25663403" y="4032250"/>
              <a:ext cx="921000" cy="2127300"/>
            </a:xfrm>
            <a:prstGeom prst="rect">
              <a:avLst/>
            </a:prstGeom>
            <a:solidFill>
              <a:srgbClr val="F3BE2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323"/>
            <p:cNvSpPr/>
            <p:nvPr/>
          </p:nvSpPr>
          <p:spPr>
            <a:xfrm>
              <a:off x="25049481" y="2899477"/>
              <a:ext cx="734700" cy="1289400"/>
            </a:xfrm>
            <a:prstGeom prst="rect">
              <a:avLst/>
            </a:prstGeom>
            <a:solidFill>
              <a:srgbClr val="F3BC87"/>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8" name="Google Shape;2688;p323"/>
            <p:cNvSpPr/>
            <p:nvPr/>
          </p:nvSpPr>
          <p:spPr>
            <a:xfrm>
              <a:off x="25049481" y="4032250"/>
              <a:ext cx="734700" cy="2127300"/>
            </a:xfrm>
            <a:prstGeom prst="rect">
              <a:avLst/>
            </a:prstGeom>
            <a:solidFill>
              <a:srgbClr val="E88C1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9" name="Google Shape;2689;p323"/>
            <p:cNvSpPr/>
            <p:nvPr/>
          </p:nvSpPr>
          <p:spPr>
            <a:xfrm>
              <a:off x="24665780" y="706365"/>
              <a:ext cx="477000" cy="2263800"/>
            </a:xfrm>
            <a:prstGeom prst="rect">
              <a:avLst/>
            </a:prstGeom>
            <a:solidFill>
              <a:srgbClr val="E669A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0" name="Google Shape;2690;p323"/>
            <p:cNvSpPr/>
            <p:nvPr/>
          </p:nvSpPr>
          <p:spPr>
            <a:xfrm>
              <a:off x="24665780" y="2899478"/>
              <a:ext cx="477000" cy="1289400"/>
            </a:xfrm>
            <a:prstGeom prst="rect">
              <a:avLst/>
            </a:prstGeom>
            <a:solidFill>
              <a:srgbClr val="DB4D56"/>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1" name="Google Shape;2691;p323"/>
            <p:cNvSpPr/>
            <p:nvPr/>
          </p:nvSpPr>
          <p:spPr>
            <a:xfrm>
              <a:off x="24665780" y="4032250"/>
              <a:ext cx="477000" cy="2127300"/>
            </a:xfrm>
            <a:prstGeom prst="rect">
              <a:avLst/>
            </a:prstGeom>
            <a:solidFill>
              <a:srgbClr val="D13A0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2" name="Google Shape;2692;p323"/>
            <p:cNvSpPr/>
            <p:nvPr/>
          </p:nvSpPr>
          <p:spPr>
            <a:xfrm>
              <a:off x="19140488" y="669925"/>
              <a:ext cx="5662500" cy="2300400"/>
            </a:xfrm>
            <a:prstGeom prst="rect">
              <a:avLst/>
            </a:prstGeom>
            <a:solidFill>
              <a:srgbClr val="D74021"/>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3" name="Google Shape;2693;p323"/>
            <p:cNvSpPr/>
            <p:nvPr/>
          </p:nvSpPr>
          <p:spPr>
            <a:xfrm>
              <a:off x="19140488" y="2899478"/>
              <a:ext cx="5662500" cy="1289400"/>
            </a:xfrm>
            <a:prstGeom prst="rect">
              <a:avLst/>
            </a:prstGeom>
            <a:solidFill>
              <a:srgbClr val="CD2F1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4" name="Google Shape;2694;p323"/>
            <p:cNvSpPr/>
            <p:nvPr/>
          </p:nvSpPr>
          <p:spPr>
            <a:xfrm>
              <a:off x="19140488" y="4032250"/>
              <a:ext cx="5662613" cy="2127250"/>
            </a:xfrm>
            <a:custGeom>
              <a:avLst/>
              <a:gdLst/>
              <a:ahLst/>
              <a:cxnLst/>
              <a:rect l="l" t="t" r="r" b="b"/>
              <a:pathLst>
                <a:path w="3567" h="1340" extrusionOk="0">
                  <a:moveTo>
                    <a:pt x="0" y="0"/>
                  </a:moveTo>
                  <a:lnTo>
                    <a:pt x="3567" y="0"/>
                  </a:lnTo>
                  <a:lnTo>
                    <a:pt x="3567" y="1340"/>
                  </a:lnTo>
                  <a:lnTo>
                    <a:pt x="1372" y="1340"/>
                  </a:lnTo>
                  <a:lnTo>
                    <a:pt x="1372" y="181"/>
                  </a:lnTo>
                  <a:lnTo>
                    <a:pt x="0" y="181"/>
                  </a:lnTo>
                  <a:lnTo>
                    <a:pt x="0" y="0"/>
                  </a:lnTo>
                  <a:close/>
                </a:path>
              </a:pathLst>
            </a:custGeom>
            <a:solidFill>
              <a:srgbClr val="C42303"/>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5" name="Google Shape;2695;p323"/>
            <p:cNvSpPr/>
            <p:nvPr/>
          </p:nvSpPr>
          <p:spPr>
            <a:xfrm>
              <a:off x="19140488" y="13674"/>
              <a:ext cx="5662500" cy="692700"/>
            </a:xfrm>
            <a:prstGeom prst="rect">
              <a:avLst/>
            </a:prstGeom>
            <a:solidFill>
              <a:srgbClr val="EE9C34"/>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6" name="Google Shape;2696;p323"/>
          <p:cNvSpPr txBox="1">
            <a:spLocks noGrp="1"/>
          </p:cNvSpPr>
          <p:nvPr>
            <p:ph type="ctrTitle"/>
          </p:nvPr>
        </p:nvSpPr>
        <p:spPr>
          <a:xfrm>
            <a:off x="2527303" y="8382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Georgia"/>
              <a:buNone/>
              <a:defRPr sz="3200" b="1" i="1">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697" name="Google Shape;2697;p323"/>
          <p:cNvSpPr txBox="1">
            <a:spLocks noGrp="1"/>
          </p:cNvSpPr>
          <p:nvPr>
            <p:ph type="subTitle" idx="1"/>
          </p:nvPr>
        </p:nvSpPr>
        <p:spPr>
          <a:xfrm>
            <a:off x="2527303" y="18288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lt1"/>
                </a:solidFill>
                <a:latin typeface="Georgia"/>
                <a:ea typeface="Georgia"/>
                <a:cs typeface="Georgia"/>
                <a:sym typeface="Georgia"/>
              </a:defRPr>
            </a:lvl1pPr>
            <a:lvl2pPr lvl="1" algn="l" rtl="0">
              <a:lnSpc>
                <a:spcPct val="100000"/>
              </a:lnSpc>
              <a:spcBef>
                <a:spcPts val="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sp>
        <p:nvSpPr>
          <p:cNvPr id="2698" name="Google Shape;2698;p323"/>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Font typeface="Arial"/>
              <a:buNone/>
              <a:defRPr sz="1100">
                <a:solidFill>
                  <a:schemeClr val="lt1"/>
                </a:solidFill>
                <a:latin typeface="Arial"/>
                <a:ea typeface="Arial"/>
                <a:cs typeface="Arial"/>
                <a:sym typeface="Arial"/>
              </a:defRPr>
            </a:lvl1pPr>
            <a:lvl2pPr marL="914400" lvl="1"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2pPr>
            <a:lvl3pPr marL="1371600" lvl="2"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3pPr>
            <a:lvl4pPr marL="1828800" lvl="3"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4pPr>
            <a:lvl5pPr marL="2286000" lvl="4"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699" name="Google Shape;2699;p323"/>
          <p:cNvSpPr>
            <a:spLocks noGrp="1"/>
          </p:cNvSpPr>
          <p:nvPr>
            <p:ph type="pic" idx="3"/>
          </p:nvPr>
        </p:nvSpPr>
        <p:spPr>
          <a:xfrm>
            <a:off x="2336800" y="2899979"/>
            <a:ext cx="8432700" cy="3272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1400"/>
              <a:buFont typeface="Georgia"/>
              <a:buNone/>
              <a:defRPr sz="1400" b="0" i="0" u="none" strike="noStrike" cap="none">
                <a:solidFill>
                  <a:schemeClr val="dk1"/>
                </a:solidFill>
                <a:latin typeface="Georgia"/>
                <a:ea typeface="Georgia"/>
                <a:cs typeface="Georgia"/>
                <a:sym typeface="Georgia"/>
              </a:defRPr>
            </a:lvl1pPr>
            <a:lvl2pPr marR="0" lvl="1"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2pPr>
            <a:lvl3pPr marR="0" lvl="2"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3pPr>
            <a:lvl4pPr marR="0" lvl="3"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4pPr>
            <a:lvl5pPr marR="0" lvl="4"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5pPr>
            <a:lvl6pPr marR="0" lvl="5" algn="l" rtl="0">
              <a:lnSpc>
                <a:spcPct val="100000"/>
              </a:lnSpc>
              <a:spcBef>
                <a:spcPts val="600"/>
              </a:spcBef>
              <a:spcAft>
                <a:spcPts val="0"/>
              </a:spcAft>
              <a:buClr>
                <a:schemeClr val="dk1"/>
              </a:buClr>
              <a:buSzPts val="2000"/>
              <a:buFont typeface="Georgia"/>
              <a:buAutoNum type="arabicPeriod"/>
              <a:defRPr sz="2000" b="0" i="0" u="none" strike="noStrike" cap="none">
                <a:solidFill>
                  <a:schemeClr val="dk1"/>
                </a:solidFill>
                <a:latin typeface="Georgia"/>
                <a:ea typeface="Georgia"/>
                <a:cs typeface="Georgia"/>
                <a:sym typeface="Georgia"/>
              </a:defRPr>
            </a:lvl6pPr>
            <a:lvl7pPr marR="0" lvl="6" algn="l" rtl="0">
              <a:lnSpc>
                <a:spcPct val="100000"/>
              </a:lnSpc>
              <a:spcBef>
                <a:spcPts val="900"/>
              </a:spcBef>
              <a:spcAft>
                <a:spcPts val="0"/>
              </a:spcAft>
              <a:buClr>
                <a:schemeClr val="dk1"/>
              </a:buClr>
              <a:buSzPts val="2000"/>
              <a:buFont typeface="Georgia"/>
              <a:buAutoNum type="alphaLcPeriod"/>
              <a:defRPr sz="2000" b="0" i="0" u="none" strike="noStrike" cap="none">
                <a:solidFill>
                  <a:schemeClr val="dk1"/>
                </a:solidFill>
                <a:latin typeface="Georgia"/>
                <a:ea typeface="Georgia"/>
                <a:cs typeface="Georgia"/>
                <a:sym typeface="Georgia"/>
              </a:defRPr>
            </a:lvl7pPr>
            <a:lvl8pPr marR="0" lvl="7" algn="l" rtl="0">
              <a:lnSpc>
                <a:spcPct val="100000"/>
              </a:lnSpc>
              <a:spcBef>
                <a:spcPts val="900"/>
              </a:spcBef>
              <a:spcAft>
                <a:spcPts val="0"/>
              </a:spcAft>
              <a:buClr>
                <a:schemeClr val="dk1"/>
              </a:buClr>
              <a:buSzPts val="2000"/>
              <a:buFont typeface="Georgia"/>
              <a:buAutoNum type="romanLcPeriod"/>
              <a:defRPr sz="2000" b="0" i="0" u="none" strike="noStrike" cap="none">
                <a:solidFill>
                  <a:schemeClr val="dk1"/>
                </a:solidFill>
                <a:latin typeface="Georgia"/>
                <a:ea typeface="Georgia"/>
                <a:cs typeface="Georgia"/>
                <a:sym typeface="Georgia"/>
              </a:defRPr>
            </a:lvl8pPr>
            <a:lvl9pPr marR="0" lvl="8" algn="l" rtl="0">
              <a:lnSpc>
                <a:spcPct val="100000"/>
              </a:lnSpc>
              <a:spcBef>
                <a:spcPts val="900"/>
              </a:spcBef>
              <a:spcAft>
                <a:spcPts val="900"/>
              </a:spcAft>
              <a:buClr>
                <a:schemeClr val="dk2"/>
              </a:buClr>
              <a:buSzPts val="2000"/>
              <a:buFont typeface="Arial"/>
              <a:buNone/>
              <a:defRPr sz="2000" b="1" i="0" u="none" strike="noStrike" cap="none">
                <a:solidFill>
                  <a:schemeClr val="dk2"/>
                </a:solidFill>
                <a:latin typeface="Georgia"/>
                <a:ea typeface="Georgia"/>
                <a:cs typeface="Georgia"/>
                <a:sym typeface="Georgia"/>
              </a:defRPr>
            </a:lvl9pPr>
          </a:lstStyle>
          <a:p>
            <a:endParaRPr/>
          </a:p>
        </p:txBody>
      </p:sp>
      <p:grpSp>
        <p:nvGrpSpPr>
          <p:cNvPr id="2700" name="Google Shape;2700;p323"/>
          <p:cNvGrpSpPr/>
          <p:nvPr/>
        </p:nvGrpSpPr>
        <p:grpSpPr>
          <a:xfrm>
            <a:off x="1291473" y="6170992"/>
            <a:ext cx="1219353" cy="533479"/>
            <a:chOff x="518032" y="978681"/>
            <a:chExt cx="4572004" cy="2667395"/>
          </a:xfrm>
        </p:grpSpPr>
        <p:sp>
          <p:nvSpPr>
            <p:cNvPr id="2701" name="Google Shape;2701;p323"/>
            <p:cNvSpPr/>
            <p:nvPr/>
          </p:nvSpPr>
          <p:spPr>
            <a:xfrm>
              <a:off x="3295650" y="978681"/>
              <a:ext cx="1143000" cy="263100"/>
            </a:xfrm>
            <a:prstGeom prst="rect">
              <a:avLst/>
            </a:prstGeom>
            <a:solidFill>
              <a:srgbClr val="A1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2" name="Google Shape;2702;p323"/>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Cover Slide: Colour">
  <p:cSld name="Cover Slide: Colour">
    <p:spTree>
      <p:nvGrpSpPr>
        <p:cNvPr id="1" name="Shape 2703"/>
        <p:cNvGrpSpPr/>
        <p:nvPr/>
      </p:nvGrpSpPr>
      <p:grpSpPr>
        <a:xfrm>
          <a:off x="0" y="0"/>
          <a:ext cx="0" cy="0"/>
          <a:chOff x="0" y="0"/>
          <a:chExt cx="0" cy="0"/>
        </a:xfrm>
      </p:grpSpPr>
      <p:sp>
        <p:nvSpPr>
          <p:cNvPr id="2704" name="Google Shape;2704;p324"/>
          <p:cNvSpPr/>
          <p:nvPr/>
        </p:nvSpPr>
        <p:spPr>
          <a:xfrm>
            <a:off x="9855200" y="685803"/>
            <a:ext cx="2336700" cy="5486400"/>
          </a:xfrm>
          <a:prstGeom prst="rect">
            <a:avLst/>
          </a:prstGeom>
          <a:solidFill>
            <a:srgbClr val="EB9393"/>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5" name="Google Shape;2705;p324"/>
          <p:cNvSpPr/>
          <p:nvPr/>
        </p:nvSpPr>
        <p:spPr>
          <a:xfrm>
            <a:off x="2336800" y="0"/>
            <a:ext cx="7518300" cy="686100"/>
          </a:xfrm>
          <a:prstGeom prst="rect">
            <a:avLst/>
          </a:prstGeom>
          <a:solidFill>
            <a:srgbClr val="DF606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6" name="Google Shape;2706;p324"/>
          <p:cNvSpPr/>
          <p:nvPr/>
        </p:nvSpPr>
        <p:spPr>
          <a:xfrm>
            <a:off x="2336800" y="685800"/>
            <a:ext cx="7518300" cy="5486400"/>
          </a:xfrm>
          <a:prstGeom prst="rect">
            <a:avLst/>
          </a:prstGeom>
          <a:solidFill>
            <a:schemeClr val="dk2"/>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7" name="Google Shape;2707;p324"/>
          <p:cNvSpPr txBox="1">
            <a:spLocks noGrp="1"/>
          </p:cNvSpPr>
          <p:nvPr>
            <p:ph type="ctrTitle"/>
          </p:nvPr>
        </p:nvSpPr>
        <p:spPr>
          <a:xfrm>
            <a:off x="2527303" y="8382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Georgia"/>
              <a:buNone/>
              <a:defRPr sz="3200" b="1" i="1">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708" name="Google Shape;2708;p324"/>
          <p:cNvSpPr txBox="1">
            <a:spLocks noGrp="1"/>
          </p:cNvSpPr>
          <p:nvPr>
            <p:ph type="subTitle" idx="1"/>
          </p:nvPr>
        </p:nvSpPr>
        <p:spPr>
          <a:xfrm>
            <a:off x="2527303" y="1828800"/>
            <a:ext cx="7124700" cy="914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3200"/>
              <a:buFont typeface="Georgia"/>
              <a:buNone/>
              <a:defRPr sz="3200">
                <a:solidFill>
                  <a:schemeClr val="lt1"/>
                </a:solidFill>
                <a:latin typeface="Georgia"/>
                <a:ea typeface="Georgia"/>
                <a:cs typeface="Georgia"/>
                <a:sym typeface="Georgia"/>
              </a:defRPr>
            </a:lvl1pPr>
            <a:lvl2pPr lvl="1" algn="l" rtl="0">
              <a:lnSpc>
                <a:spcPct val="100000"/>
              </a:lnSpc>
              <a:spcBef>
                <a:spcPts val="0"/>
              </a:spcBef>
              <a:spcAft>
                <a:spcPts val="0"/>
              </a:spcAft>
              <a:buSzPts val="1800"/>
              <a:buNone/>
              <a:defRPr sz="1800">
                <a:solidFill>
                  <a:schemeClr val="lt1"/>
                </a:solidFill>
                <a:latin typeface="Georgia"/>
                <a:ea typeface="Georgia"/>
                <a:cs typeface="Georgia"/>
                <a:sym typeface="Georgia"/>
              </a:defRPr>
            </a:lvl2pPr>
            <a:lvl3pPr lvl="2"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3pPr>
            <a:lvl4pPr lvl="3"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4pPr>
            <a:lvl5pPr lvl="4"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5pPr>
            <a:lvl6pPr lvl="5" algn="l" rtl="0">
              <a:lnSpc>
                <a:spcPct val="100000"/>
              </a:lnSpc>
              <a:spcBef>
                <a:spcPts val="600"/>
              </a:spcBef>
              <a:spcAft>
                <a:spcPts val="0"/>
              </a:spcAft>
              <a:buSzPts val="1800"/>
              <a:buNone/>
              <a:defRPr sz="1800">
                <a:solidFill>
                  <a:schemeClr val="lt1"/>
                </a:solidFill>
                <a:latin typeface="Georgia"/>
                <a:ea typeface="Georgia"/>
                <a:cs typeface="Georgia"/>
                <a:sym typeface="Georgia"/>
              </a:defRPr>
            </a:lvl6pPr>
            <a:lvl7pPr lvl="6"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7pPr>
            <a:lvl8pPr lvl="7" algn="l" rtl="0">
              <a:lnSpc>
                <a:spcPct val="100000"/>
              </a:lnSpc>
              <a:spcBef>
                <a:spcPts val="900"/>
              </a:spcBef>
              <a:spcAft>
                <a:spcPts val="0"/>
              </a:spcAft>
              <a:buClr>
                <a:schemeClr val="lt1"/>
              </a:buClr>
              <a:buSzPts val="1800"/>
              <a:buNone/>
              <a:defRPr sz="1800">
                <a:solidFill>
                  <a:schemeClr val="lt1"/>
                </a:solidFill>
                <a:latin typeface="Georgia"/>
                <a:ea typeface="Georgia"/>
                <a:cs typeface="Georgia"/>
                <a:sym typeface="Georgia"/>
              </a:defRPr>
            </a:lvl8pPr>
            <a:lvl9pPr lvl="8" algn="l" rtl="0">
              <a:lnSpc>
                <a:spcPct val="100000"/>
              </a:lnSpc>
              <a:spcBef>
                <a:spcPts val="900"/>
              </a:spcBef>
              <a:spcAft>
                <a:spcPts val="900"/>
              </a:spcAft>
              <a:buClr>
                <a:schemeClr val="lt1"/>
              </a:buClr>
              <a:buSzPts val="1800"/>
              <a:buNone/>
              <a:defRPr sz="1800">
                <a:solidFill>
                  <a:schemeClr val="lt1"/>
                </a:solidFill>
                <a:latin typeface="Georgia"/>
                <a:ea typeface="Georgia"/>
                <a:cs typeface="Georgia"/>
                <a:sym typeface="Georgia"/>
              </a:defRPr>
            </a:lvl9pPr>
          </a:lstStyle>
          <a:p>
            <a:endParaRPr/>
          </a:p>
        </p:txBody>
      </p:sp>
      <p:sp>
        <p:nvSpPr>
          <p:cNvPr id="2709" name="Google Shape;2709;p324"/>
          <p:cNvSpPr txBox="1">
            <a:spLocks noGrp="1"/>
          </p:cNvSpPr>
          <p:nvPr>
            <p:ph type="body" idx="2"/>
          </p:nvPr>
        </p:nvSpPr>
        <p:spPr>
          <a:xfrm>
            <a:off x="2527300" y="374904"/>
            <a:ext cx="5474400" cy="14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100"/>
              <a:buFont typeface="Arial"/>
              <a:buNone/>
              <a:defRPr sz="1100">
                <a:solidFill>
                  <a:schemeClr val="lt1"/>
                </a:solidFill>
                <a:latin typeface="Arial"/>
                <a:ea typeface="Arial"/>
                <a:cs typeface="Arial"/>
                <a:sym typeface="Arial"/>
              </a:defRPr>
            </a:lvl1pPr>
            <a:lvl2pPr marL="914400" lvl="1"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2pPr>
            <a:lvl3pPr marL="1371600" lvl="2"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3pPr>
            <a:lvl4pPr marL="1828800" lvl="3"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4pPr>
            <a:lvl5pPr marL="2286000" lvl="4" indent="-292100" algn="l" rtl="0">
              <a:lnSpc>
                <a:spcPct val="100000"/>
              </a:lnSpc>
              <a:spcBef>
                <a:spcPts val="600"/>
              </a:spcBef>
              <a:spcAft>
                <a:spcPts val="0"/>
              </a:spcAft>
              <a:buSzPts val="1000"/>
              <a:buChar char="›"/>
              <a:defRPr sz="1000">
                <a:solidFill>
                  <a:schemeClr val="lt1"/>
                </a:solidFill>
                <a:latin typeface="Arial"/>
                <a:ea typeface="Arial"/>
                <a:cs typeface="Arial"/>
                <a:sym typeface="Arial"/>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grpSp>
        <p:nvGrpSpPr>
          <p:cNvPr id="2710" name="Google Shape;2710;p324"/>
          <p:cNvGrpSpPr/>
          <p:nvPr/>
        </p:nvGrpSpPr>
        <p:grpSpPr>
          <a:xfrm>
            <a:off x="1291473" y="6170992"/>
            <a:ext cx="1219353" cy="533479"/>
            <a:chOff x="518032" y="978681"/>
            <a:chExt cx="4572004" cy="2667395"/>
          </a:xfrm>
        </p:grpSpPr>
        <p:sp>
          <p:nvSpPr>
            <p:cNvPr id="2711" name="Google Shape;2711;p324"/>
            <p:cNvSpPr/>
            <p:nvPr/>
          </p:nvSpPr>
          <p:spPr>
            <a:xfrm>
              <a:off x="3295650" y="978681"/>
              <a:ext cx="1143000" cy="263100"/>
            </a:xfrm>
            <a:prstGeom prst="rect">
              <a:avLst/>
            </a:prstGeom>
            <a:solidFill>
              <a:schemeClr val="dk2"/>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2" name="Google Shape;2712;p324"/>
            <p:cNvSpPr/>
            <p:nvPr/>
          </p:nvSpPr>
          <p:spPr>
            <a:xfrm>
              <a:off x="518032" y="1922794"/>
              <a:ext cx="4572004" cy="1723282"/>
            </a:xfrm>
            <a:custGeom>
              <a:avLst/>
              <a:gdLst/>
              <a:ahLst/>
              <a:cxnLst/>
              <a:rect l="l" t="t" r="r" b="b"/>
              <a:pathLst>
                <a:path w="4127" h="1544" extrusionOk="0">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Closing Statement">
  <p:cSld name="Closing Statement">
    <p:spTree>
      <p:nvGrpSpPr>
        <p:cNvPr id="1" name="Shape 2713"/>
        <p:cNvGrpSpPr/>
        <p:nvPr/>
      </p:nvGrpSpPr>
      <p:grpSpPr>
        <a:xfrm>
          <a:off x="0" y="0"/>
          <a:ext cx="0" cy="0"/>
          <a:chOff x="0" y="0"/>
          <a:chExt cx="0" cy="0"/>
        </a:xfrm>
      </p:grpSpPr>
      <p:sp>
        <p:nvSpPr>
          <p:cNvPr id="2714" name="Google Shape;2714;p325"/>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200"/>
              <a:buFont typeface="Georgia"/>
              <a:buNone/>
              <a:defRPr sz="3200">
                <a:solidFill>
                  <a:schemeClr val="dk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715" name="Google Shape;2715;p325"/>
          <p:cNvSpPr txBox="1">
            <a:spLocks noGrp="1"/>
          </p:cNvSpPr>
          <p:nvPr>
            <p:ph type="body" idx="1"/>
          </p:nvPr>
        </p:nvSpPr>
        <p:spPr>
          <a:xfrm>
            <a:off x="711200" y="5867400"/>
            <a:ext cx="6400800" cy="762000"/>
          </a:xfrm>
          <a:prstGeom prst="rect">
            <a:avLst/>
          </a:prstGeom>
          <a:noFill/>
          <a:ln>
            <a:noFill/>
          </a:ln>
        </p:spPr>
        <p:txBody>
          <a:bodyPr spcFirstLastPara="1" wrap="square" lIns="0" tIns="0" rIns="0" bIns="0" anchor="b" anchorCtr="0">
            <a:noAutofit/>
          </a:bodyPr>
          <a:lstStyle>
            <a:lvl1pPr marL="457200" lvl="0" indent="-228600" algn="l" rtl="0">
              <a:lnSpc>
                <a:spcPct val="100000"/>
              </a:lnSpc>
              <a:spcBef>
                <a:spcPts val="0"/>
              </a:spcBef>
              <a:spcAft>
                <a:spcPts val="0"/>
              </a:spcAft>
              <a:buSzPts val="900"/>
              <a:buFont typeface="Arial"/>
              <a:buNone/>
              <a:defRPr sz="900">
                <a:latin typeface="Arial"/>
                <a:ea typeface="Arial"/>
                <a:cs typeface="Arial"/>
                <a:sym typeface="Arial"/>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716" name="Google Shape;2716;p325"/>
          <p:cNvCxnSpPr/>
          <p:nvPr/>
        </p:nvCxnSpPr>
        <p:spPr>
          <a:xfrm rot="10800000" flipH="1">
            <a:off x="508003" y="609599"/>
            <a:ext cx="10972800" cy="152400"/>
          </a:xfrm>
          <a:prstGeom prst="bentConnector2">
            <a:avLst/>
          </a:prstGeom>
          <a:noFill/>
          <a:ln w="12700" cap="flat" cmpd="sng">
            <a:solidFill>
              <a:schemeClr val="dk2"/>
            </a:solidFill>
            <a:prstDash val="solid"/>
            <a:round/>
            <a:headEnd type="none" w="sm" len="sm"/>
            <a:tailEnd type="none" w="sm" len="sm"/>
          </a:ln>
        </p:spPr>
      </p:cxn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17"/>
        <p:cNvGrpSpPr/>
        <p:nvPr/>
      </p:nvGrpSpPr>
      <p:grpSpPr>
        <a:xfrm>
          <a:off x="0" y="0"/>
          <a:ext cx="0" cy="0"/>
          <a:chOff x="0" y="0"/>
          <a:chExt cx="0" cy="0"/>
        </a:xfrm>
      </p:grpSpPr>
      <p:sp>
        <p:nvSpPr>
          <p:cNvPr id="2718" name="Google Shape;2718;p326"/>
          <p:cNvSpPr txBox="1">
            <a:spLocks noGrp="1"/>
          </p:cNvSpPr>
          <p:nvPr>
            <p:ph type="title"/>
          </p:nvPr>
        </p:nvSpPr>
        <p:spPr>
          <a:xfrm>
            <a:off x="791635" y="820940"/>
            <a:ext cx="10606800" cy="2949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2719" name="Google Shape;2719;p326"/>
          <p:cNvSpPr txBox="1">
            <a:spLocks noGrp="1"/>
          </p:cNvSpPr>
          <p:nvPr>
            <p:ph type="body" idx="1"/>
          </p:nvPr>
        </p:nvSpPr>
        <p:spPr>
          <a:xfrm>
            <a:off x="795867" y="1587500"/>
            <a:ext cx="10608000" cy="246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600"/>
              <a:buFont typeface="Georgia"/>
              <a:buNone/>
              <a:defRPr sz="1600" b="1"/>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sp>
        <p:nvSpPr>
          <p:cNvPr id="2720" name="Google Shape;2720;p326"/>
          <p:cNvSpPr txBox="1">
            <a:spLocks noGrp="1"/>
          </p:cNvSpPr>
          <p:nvPr>
            <p:ph type="body" idx="2"/>
          </p:nvPr>
        </p:nvSpPr>
        <p:spPr>
          <a:xfrm>
            <a:off x="795867" y="1981200"/>
            <a:ext cx="10608000" cy="41040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0"/>
              </a:spcBef>
              <a:spcAft>
                <a:spcPts val="0"/>
              </a:spcAft>
              <a:buSzPts val="2000"/>
              <a:buFont typeface="Georgia"/>
              <a:buNone/>
              <a:defRPr/>
            </a:lvl1pPr>
            <a:lvl2pPr marL="914400" lvl="1" indent="-381000" algn="l" rtl="0">
              <a:lnSpc>
                <a:spcPct val="100000"/>
              </a:lnSpc>
              <a:spcBef>
                <a:spcPts val="600"/>
              </a:spcBef>
              <a:spcAft>
                <a:spcPts val="0"/>
              </a:spcAft>
              <a:buSzPts val="2400"/>
              <a:buChar char="•"/>
              <a:defRPr/>
            </a:lvl2pPr>
            <a:lvl3pPr marL="1371600" lvl="2" indent="-381000" algn="l" rtl="0">
              <a:lnSpc>
                <a:spcPct val="100000"/>
              </a:lnSpc>
              <a:spcBef>
                <a:spcPts val="600"/>
              </a:spcBef>
              <a:spcAft>
                <a:spcPts val="0"/>
              </a:spcAft>
              <a:buSzPts val="2400"/>
              <a:buChar char="-"/>
              <a:defRPr/>
            </a:lvl3pPr>
            <a:lvl4pPr marL="1828800" lvl="3" indent="-381000" algn="l" rtl="0">
              <a:lnSpc>
                <a:spcPct val="100000"/>
              </a:lnSpc>
              <a:spcBef>
                <a:spcPts val="600"/>
              </a:spcBef>
              <a:spcAft>
                <a:spcPts val="0"/>
              </a:spcAft>
              <a:buSzPts val="2400"/>
              <a:buChar char="◦"/>
              <a:defRPr/>
            </a:lvl4pPr>
            <a:lvl5pPr marL="2286000" lvl="4" indent="-381000" algn="l" rtl="0">
              <a:lnSpc>
                <a:spcPct val="100000"/>
              </a:lnSpc>
              <a:spcBef>
                <a:spcPts val="600"/>
              </a:spcBef>
              <a:spcAft>
                <a:spcPts val="0"/>
              </a:spcAft>
              <a:buSzPts val="2400"/>
              <a:buChar char="›"/>
              <a:defRPr/>
            </a:lvl5pPr>
            <a:lvl6pPr marL="2743200" lvl="5" indent="-381000" algn="l" rtl="0">
              <a:lnSpc>
                <a:spcPct val="100000"/>
              </a:lnSpc>
              <a:spcBef>
                <a:spcPts val="600"/>
              </a:spcBef>
              <a:spcAft>
                <a:spcPts val="0"/>
              </a:spcAft>
              <a:buSzPts val="2400"/>
              <a:buAutoNum type="arabicPeriod"/>
              <a:defRPr/>
            </a:lvl6pPr>
            <a:lvl7pPr marL="3200400" lvl="6" indent="-381000" algn="l" rtl="0">
              <a:lnSpc>
                <a:spcPct val="100000"/>
              </a:lnSpc>
              <a:spcBef>
                <a:spcPts val="900"/>
              </a:spcBef>
              <a:spcAft>
                <a:spcPts val="0"/>
              </a:spcAft>
              <a:buClr>
                <a:schemeClr val="dk1"/>
              </a:buClr>
              <a:buSzPts val="2400"/>
              <a:buAutoNum type="alphaLcPeriod"/>
              <a:defRPr/>
            </a:lvl7pPr>
            <a:lvl8pPr marL="3657600" lvl="7" indent="-381000" algn="l" rtl="0">
              <a:lnSpc>
                <a:spcPct val="100000"/>
              </a:lnSpc>
              <a:spcBef>
                <a:spcPts val="900"/>
              </a:spcBef>
              <a:spcAft>
                <a:spcPts val="0"/>
              </a:spcAft>
              <a:buClr>
                <a:schemeClr val="dk1"/>
              </a:buClr>
              <a:buSzPts val="2400"/>
              <a:buAutoNum type="romanLcPeriod"/>
              <a:defRPr/>
            </a:lvl8pPr>
            <a:lvl9pPr marL="4114800" lvl="8" indent="-228600" algn="l" rtl="0">
              <a:lnSpc>
                <a:spcPct val="100000"/>
              </a:lnSpc>
              <a:spcBef>
                <a:spcPts val="900"/>
              </a:spcBef>
              <a:spcAft>
                <a:spcPts val="900"/>
              </a:spcAft>
              <a:buClr>
                <a:schemeClr val="dk2"/>
              </a:buClr>
              <a:buSzPts val="2400"/>
              <a:buNone/>
              <a:defRPr/>
            </a:lvl9pPr>
          </a:lstStyle>
          <a:p>
            <a:endParaRPr/>
          </a:p>
        </p:txBody>
      </p:sp>
      <p:cxnSp>
        <p:nvCxnSpPr>
          <p:cNvPr id="2721" name="Google Shape;2721;p326"/>
          <p:cNvCxnSpPr/>
          <p:nvPr/>
        </p:nvCxnSpPr>
        <p:spPr>
          <a:xfrm rot="10800000" flipH="1">
            <a:off x="533899" y="675053"/>
            <a:ext cx="10848000" cy="180000"/>
          </a:xfrm>
          <a:prstGeom prst="bentConnector2">
            <a:avLst/>
          </a:prstGeom>
          <a:noFill/>
          <a:ln w="9525" cap="flat" cmpd="sng">
            <a:solidFill>
              <a:srgbClr val="000000"/>
            </a:solidFill>
            <a:prstDash val="solid"/>
            <a:round/>
            <a:headEnd type="none" w="sm" len="sm"/>
            <a:tailEnd type="none" w="sm" len="sm"/>
          </a:ln>
        </p:spPr>
      </p:cxnSp>
      <p:sp>
        <p:nvSpPr>
          <p:cNvPr id="2722" name="Google Shape;2722;p326"/>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lvl="0" algn="r"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723" name="Google Shape;2723;p326"/>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2400"/>
              <a:buNone/>
              <a:defRPr/>
            </a:lvl1pPr>
            <a:lvl2pPr lvl="1" algn="l" rtl="0">
              <a:lnSpc>
                <a:spcPct val="100000"/>
              </a:lnSpc>
              <a:spcBef>
                <a:spcPts val="0"/>
              </a:spcBef>
              <a:spcAft>
                <a:spcPts val="0"/>
              </a:spcAft>
              <a:buClr>
                <a:srgbClr val="000000"/>
              </a:buClr>
              <a:buSzPts val="2400"/>
              <a:buNone/>
              <a:defRPr/>
            </a:lvl2pPr>
            <a:lvl3pPr lvl="2" algn="l" rtl="0">
              <a:lnSpc>
                <a:spcPct val="100000"/>
              </a:lnSpc>
              <a:spcBef>
                <a:spcPts val="0"/>
              </a:spcBef>
              <a:spcAft>
                <a:spcPts val="0"/>
              </a:spcAft>
              <a:buClr>
                <a:srgbClr val="000000"/>
              </a:buClr>
              <a:buSzPts val="2400"/>
              <a:buNone/>
              <a:defRPr/>
            </a:lvl3pPr>
            <a:lvl4pPr lvl="3" algn="l" rtl="0">
              <a:lnSpc>
                <a:spcPct val="100000"/>
              </a:lnSpc>
              <a:spcBef>
                <a:spcPts val="0"/>
              </a:spcBef>
              <a:spcAft>
                <a:spcPts val="0"/>
              </a:spcAft>
              <a:buClr>
                <a:srgbClr val="000000"/>
              </a:buClr>
              <a:buSzPts val="2400"/>
              <a:buNone/>
              <a:defRPr/>
            </a:lvl4pPr>
            <a:lvl5pPr lvl="4" algn="l" rtl="0">
              <a:lnSpc>
                <a:spcPct val="100000"/>
              </a:lnSpc>
              <a:spcBef>
                <a:spcPts val="0"/>
              </a:spcBef>
              <a:spcAft>
                <a:spcPts val="0"/>
              </a:spcAft>
              <a:buClr>
                <a:srgbClr val="000000"/>
              </a:buClr>
              <a:buSzPts val="2400"/>
              <a:buNone/>
              <a:defRPr/>
            </a:lvl5pPr>
            <a:lvl6pPr lvl="5" algn="l" rtl="0">
              <a:lnSpc>
                <a:spcPct val="100000"/>
              </a:lnSpc>
              <a:spcBef>
                <a:spcPts val="0"/>
              </a:spcBef>
              <a:spcAft>
                <a:spcPts val="0"/>
              </a:spcAft>
              <a:buClr>
                <a:srgbClr val="000000"/>
              </a:buClr>
              <a:buSzPts val="2400"/>
              <a:buNone/>
              <a:defRPr/>
            </a:lvl6pPr>
            <a:lvl7pPr lvl="6" algn="l" rtl="0">
              <a:lnSpc>
                <a:spcPct val="100000"/>
              </a:lnSpc>
              <a:spcBef>
                <a:spcPts val="0"/>
              </a:spcBef>
              <a:spcAft>
                <a:spcPts val="0"/>
              </a:spcAft>
              <a:buClr>
                <a:srgbClr val="000000"/>
              </a:buClr>
              <a:buSzPts val="2400"/>
              <a:buNone/>
              <a:defRPr/>
            </a:lvl7pPr>
            <a:lvl8pPr lvl="7" algn="l" rtl="0">
              <a:lnSpc>
                <a:spcPct val="100000"/>
              </a:lnSpc>
              <a:spcBef>
                <a:spcPts val="0"/>
              </a:spcBef>
              <a:spcAft>
                <a:spcPts val="0"/>
              </a:spcAft>
              <a:buClr>
                <a:srgbClr val="000000"/>
              </a:buClr>
              <a:buSzPts val="2400"/>
              <a:buNone/>
              <a:defRPr/>
            </a:lvl8pPr>
            <a:lvl9pPr lvl="8" algn="l" rtl="0">
              <a:lnSpc>
                <a:spcPct val="100000"/>
              </a:lnSpc>
              <a:spcBef>
                <a:spcPts val="0"/>
              </a:spcBef>
              <a:spcAft>
                <a:spcPts val="0"/>
              </a:spcAft>
              <a:buClr>
                <a:srgbClr val="000000"/>
              </a:buClr>
              <a:buSzPts val="2400"/>
              <a:buNone/>
              <a:defRPr/>
            </a:lvl9pPr>
          </a:lstStyle>
          <a:p>
            <a:endParaRPr/>
          </a:p>
        </p:txBody>
      </p:sp>
      <p:sp>
        <p:nvSpPr>
          <p:cNvPr id="2724" name="Google Shape;2724;p326"/>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lvl="0" indent="0" algn="r" rtl="0">
              <a:lnSpc>
                <a:spcPct val="100000"/>
              </a:lnSpc>
              <a:spcBef>
                <a:spcPts val="0"/>
              </a:spcBef>
              <a:spcAft>
                <a:spcPts val="0"/>
              </a:spcAft>
              <a:buClr>
                <a:schemeClr val="dk1"/>
              </a:buClr>
              <a:buSzPts val="900"/>
              <a:buFont typeface="Arial"/>
              <a:buNone/>
              <a:defRPr/>
            </a:lvl1pPr>
            <a:lvl2pPr marL="0" lvl="1" indent="0" algn="r" rtl="0">
              <a:lnSpc>
                <a:spcPct val="100000"/>
              </a:lnSpc>
              <a:spcBef>
                <a:spcPts val="0"/>
              </a:spcBef>
              <a:spcAft>
                <a:spcPts val="0"/>
              </a:spcAft>
              <a:buClr>
                <a:schemeClr val="dk1"/>
              </a:buClr>
              <a:buSzPts val="900"/>
              <a:buFont typeface="Arial"/>
              <a:buNone/>
              <a:defRPr/>
            </a:lvl2pPr>
            <a:lvl3pPr marL="0" lvl="2" indent="0" algn="r" rtl="0">
              <a:lnSpc>
                <a:spcPct val="100000"/>
              </a:lnSpc>
              <a:spcBef>
                <a:spcPts val="0"/>
              </a:spcBef>
              <a:spcAft>
                <a:spcPts val="0"/>
              </a:spcAft>
              <a:buClr>
                <a:schemeClr val="dk1"/>
              </a:buClr>
              <a:buSzPts val="900"/>
              <a:buFont typeface="Arial"/>
              <a:buNone/>
              <a:defRPr/>
            </a:lvl3pPr>
            <a:lvl4pPr marL="0" lvl="3" indent="0" algn="r" rtl="0">
              <a:lnSpc>
                <a:spcPct val="100000"/>
              </a:lnSpc>
              <a:spcBef>
                <a:spcPts val="0"/>
              </a:spcBef>
              <a:spcAft>
                <a:spcPts val="0"/>
              </a:spcAft>
              <a:buClr>
                <a:schemeClr val="dk1"/>
              </a:buClr>
              <a:buSzPts val="900"/>
              <a:buFont typeface="Arial"/>
              <a:buNone/>
              <a:defRPr/>
            </a:lvl4pPr>
            <a:lvl5pPr marL="0" lvl="4" indent="0" algn="r" rtl="0">
              <a:lnSpc>
                <a:spcPct val="100000"/>
              </a:lnSpc>
              <a:spcBef>
                <a:spcPts val="0"/>
              </a:spcBef>
              <a:spcAft>
                <a:spcPts val="0"/>
              </a:spcAft>
              <a:buClr>
                <a:schemeClr val="dk1"/>
              </a:buClr>
              <a:buSzPts val="900"/>
              <a:buFont typeface="Arial"/>
              <a:buNone/>
              <a:defRPr/>
            </a:lvl5pPr>
            <a:lvl6pPr marL="0" lvl="5" indent="0" algn="r" rtl="0">
              <a:lnSpc>
                <a:spcPct val="100000"/>
              </a:lnSpc>
              <a:spcBef>
                <a:spcPts val="0"/>
              </a:spcBef>
              <a:spcAft>
                <a:spcPts val="0"/>
              </a:spcAft>
              <a:buClr>
                <a:schemeClr val="dk1"/>
              </a:buClr>
              <a:buSzPts val="900"/>
              <a:buFont typeface="Arial"/>
              <a:buNone/>
              <a:defRPr/>
            </a:lvl6pPr>
            <a:lvl7pPr marL="0" lvl="6" indent="0" algn="r" rtl="0">
              <a:lnSpc>
                <a:spcPct val="100000"/>
              </a:lnSpc>
              <a:spcBef>
                <a:spcPts val="0"/>
              </a:spcBef>
              <a:spcAft>
                <a:spcPts val="0"/>
              </a:spcAft>
              <a:buClr>
                <a:schemeClr val="dk1"/>
              </a:buClr>
              <a:buSzPts val="900"/>
              <a:buFont typeface="Arial"/>
              <a:buNone/>
              <a:defRPr/>
            </a:lvl7pPr>
            <a:lvl8pPr marL="0" lvl="7" indent="0" algn="r" rtl="0">
              <a:lnSpc>
                <a:spcPct val="100000"/>
              </a:lnSpc>
              <a:spcBef>
                <a:spcPts val="0"/>
              </a:spcBef>
              <a:spcAft>
                <a:spcPts val="0"/>
              </a:spcAft>
              <a:buClr>
                <a:schemeClr val="dk1"/>
              </a:buClr>
              <a:buSzPts val="900"/>
              <a:buFont typeface="Arial"/>
              <a:buNone/>
              <a:defRPr/>
            </a:lvl8pPr>
            <a:lvl9pPr marL="0" lvl="8" indent="0" algn="r" rtl="0">
              <a:lnSpc>
                <a:spcPct val="100000"/>
              </a:lnSpc>
              <a:spcBef>
                <a:spcPts val="0"/>
              </a:spcBef>
              <a:spcAft>
                <a:spcPts val="0"/>
              </a:spcAft>
              <a:buClr>
                <a:schemeClr val="dk1"/>
              </a:buClr>
              <a:buSzPts val="9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2725" name="Google Shape;2725;p326"/>
          <p:cNvSpPr txBox="1"/>
          <p:nvPr/>
        </p:nvSpPr>
        <p:spPr>
          <a:xfrm>
            <a:off x="711200" y="6477000"/>
            <a:ext cx="3454500" cy="1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PwC</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Header Red">
  <p:cSld name="Section Header Red">
    <p:bg>
      <p:bgPr>
        <a:solidFill>
          <a:srgbClr val="E0301E"/>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7" name="Google Shape;187;p33"/>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Grey">
  <p:cSld name="Section Header Grey">
    <p:bg>
      <p:bgPr>
        <a:solidFill>
          <a:srgbClr val="464646"/>
        </a:solidFill>
        <a:effectLst/>
      </p:bgPr>
    </p:bg>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0" name="Google Shape;190;p34"/>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Header Orange Manual">
  <p:cSld name="Section Header Orange Manual">
    <p:bg>
      <p:bgPr>
        <a:solidFill>
          <a:srgbClr val="D04A02"/>
        </a:solidFill>
        <a:effectLst/>
      </p:bgPr>
    </p:bg>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Red Manual">
  <p:cSld name="Section Header Red Manual">
    <p:bg>
      <p:bgPr>
        <a:solidFill>
          <a:srgbClr val="E0301E"/>
        </a:solidFill>
        <a:effectLst/>
      </p:bgPr>
    </p:bg>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Grey Manual">
  <p:cSld name="Section Header Grey Manual">
    <p:bg>
      <p:bgPr>
        <a:solidFill>
          <a:srgbClr val="464646"/>
        </a:solidFill>
        <a:effectLst/>
      </p:bgPr>
    </p:bg>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Quote 2 Orange">
  <p:cSld name="Quote 2 Orange">
    <p:bg>
      <p:bgPr>
        <a:solidFill>
          <a:srgbClr val="D04A02"/>
        </a:solidFill>
        <a:effectLst/>
      </p:bgPr>
    </p:bg>
    <p:spTree>
      <p:nvGrpSpPr>
        <p:cNvPr id="1" name="Shape 197"/>
        <p:cNvGrpSpPr/>
        <p:nvPr/>
      </p:nvGrpSpPr>
      <p:grpSpPr>
        <a:xfrm>
          <a:off x="0" y="0"/>
          <a:ext cx="0" cy="0"/>
          <a:chOff x="0" y="0"/>
          <a:chExt cx="0" cy="0"/>
        </a:xfrm>
      </p:grpSpPr>
      <p:sp>
        <p:nvSpPr>
          <p:cNvPr id="198" name="Google Shape;198;p38"/>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199" name="Google Shape;199;p38"/>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3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1" name="Google Shape;201;p38"/>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Quote 2 Rose">
  <p:cSld name="Quote 2 Rose">
    <p:bg>
      <p:bgPr>
        <a:solidFill>
          <a:srgbClr val="D93954"/>
        </a:solidFill>
        <a:effectLst/>
      </p:bgPr>
    </p:bg>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204" name="Google Shape;204;p39"/>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3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6" name="Google Shape;206;p39"/>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07"/>
        <p:cNvGrpSpPr/>
        <p:nvPr/>
      </p:nvGrpSpPr>
      <p:grpSpPr>
        <a:xfrm>
          <a:off x="0" y="0"/>
          <a:ext cx="0" cy="0"/>
          <a:chOff x="0" y="0"/>
          <a:chExt cx="0" cy="0"/>
        </a:xfrm>
      </p:grpSpPr>
      <p:sp>
        <p:nvSpPr>
          <p:cNvPr id="208" name="Google Shape;208;p40"/>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dk1"/>
              </a:buClr>
              <a:buSzPts val="3800"/>
              <a:buFont typeface="Arial"/>
              <a:buNone/>
              <a:defRPr sz="3800" b="0" i="0" u="none" strike="noStrike" cap="none">
                <a:solidFill>
                  <a:schemeClr val="dk1"/>
                </a:solidFill>
                <a:latin typeface="Georgia"/>
                <a:ea typeface="Georgia"/>
                <a:cs typeface="Georgia"/>
                <a:sym typeface="Georgia"/>
              </a:defRPr>
            </a:lvl1pPr>
            <a:lvl2pPr marL="914400" marR="0" lvl="1" indent="-228600" algn="l">
              <a:lnSpc>
                <a:spcPct val="100000"/>
              </a:lnSpc>
              <a:spcBef>
                <a:spcPts val="30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2pPr>
            <a:lvl3pPr marL="1371600" marR="0" lvl="2"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09" name="Google Shape;209;p40"/>
          <p:cNvSpPr/>
          <p:nvPr/>
        </p:nvSpPr>
        <p:spPr>
          <a:xfrm>
            <a:off x="442913" y="1362959"/>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4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ote 1 Image Orange">
  <p:cSld name="Quote 1 Image Orange">
    <p:bg>
      <p:bgPr>
        <a:solidFill>
          <a:srgbClr val="D04A02"/>
        </a:solidFill>
        <a:effectLst/>
      </p:bgPr>
    </p:bg>
    <p:spTree>
      <p:nvGrpSpPr>
        <p:cNvPr id="1" name="Shape 34"/>
        <p:cNvGrpSpPr/>
        <p:nvPr/>
      </p:nvGrpSpPr>
      <p:grpSpPr>
        <a:xfrm>
          <a:off x="0" y="0"/>
          <a:ext cx="0" cy="0"/>
          <a:chOff x="0" y="0"/>
          <a:chExt cx="0" cy="0"/>
        </a:xfrm>
      </p:grpSpPr>
      <p:sp>
        <p:nvSpPr>
          <p:cNvPr id="35" name="Google Shape;35;p5"/>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6" name="Google Shape;36;p5"/>
          <p:cNvSpPr txBox="1">
            <a:spLocks noGrp="1"/>
          </p:cNvSpPr>
          <p:nvPr>
            <p:ph type="body" idx="1"/>
          </p:nvPr>
        </p:nvSpPr>
        <p:spPr>
          <a:xfrm>
            <a:off x="442913" y="1714500"/>
            <a:ext cx="5299500" cy="4457700"/>
          </a:xfrm>
          <a:prstGeom prst="rect">
            <a:avLst/>
          </a:prstGeom>
          <a:noFill/>
          <a:ln>
            <a:noFill/>
          </a:ln>
        </p:spPr>
        <p:txBody>
          <a:bodyPr spcFirstLastPara="1" wrap="square" lIns="0" tIns="0" rIns="0" bIns="0" anchor="t" anchorCtr="0">
            <a:noAutofit/>
          </a:bodyPr>
          <a:lstStyle>
            <a:lvl1pPr marL="457200" marR="0" lvl="0" indent="-228600" algn="l">
              <a:lnSpc>
                <a:spcPct val="85000"/>
              </a:lnSpc>
              <a:spcBef>
                <a:spcPts val="0"/>
              </a:spcBef>
              <a:spcAft>
                <a:spcPts val="0"/>
              </a:spcAft>
              <a:buClr>
                <a:schemeClr val="lt1"/>
              </a:buClr>
              <a:buSzPts val="3800"/>
              <a:buFont typeface="Arial"/>
              <a:buNone/>
              <a:defRPr sz="38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37" name="Google Shape;37;p5"/>
          <p:cNvSpPr/>
          <p:nvPr/>
        </p:nvSpPr>
        <p:spPr>
          <a:xfrm>
            <a:off x="442913" y="687001"/>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5"/>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sp>
        <p:nvSpPr>
          <p:cNvPr id="212" name="Google Shape;212;p41"/>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3" name="Google Shape;213;p41"/>
          <p:cNvSpPr txBox="1">
            <a:spLocks noGrp="1"/>
          </p:cNvSpPr>
          <p:nvPr>
            <p:ph type="body" idx="1"/>
          </p:nvPr>
        </p:nvSpPr>
        <p:spPr>
          <a:xfrm>
            <a:off x="442913" y="2103120"/>
            <a:ext cx="7418400" cy="40737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4" name="Google Shape;214;p4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 Subtitle">
  <p:cSld name="Title and Content - Subtitle">
    <p:spTree>
      <p:nvGrpSpPr>
        <p:cNvPr id="1" name="Shape 215"/>
        <p:cNvGrpSpPr/>
        <p:nvPr/>
      </p:nvGrpSpPr>
      <p:grpSpPr>
        <a:xfrm>
          <a:off x="0" y="0"/>
          <a:ext cx="0" cy="0"/>
          <a:chOff x="0" y="0"/>
          <a:chExt cx="0" cy="0"/>
        </a:xfrm>
      </p:grpSpPr>
      <p:sp>
        <p:nvSpPr>
          <p:cNvPr id="216" name="Google Shape;216;p42"/>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7" name="Google Shape;217;p42"/>
          <p:cNvSpPr txBox="1">
            <a:spLocks noGrp="1"/>
          </p:cNvSpPr>
          <p:nvPr>
            <p:ph type="body" idx="1"/>
          </p:nvPr>
        </p:nvSpPr>
        <p:spPr>
          <a:xfrm>
            <a:off x="442913" y="2103438"/>
            <a:ext cx="74184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8" name="Google Shape;218;p4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9" name="Google Shape;219;p42"/>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0"/>
        <p:cNvGrpSpPr/>
        <p:nvPr/>
      </p:nvGrpSpPr>
      <p:grpSpPr>
        <a:xfrm>
          <a:off x="0" y="0"/>
          <a:ext cx="0" cy="0"/>
          <a:chOff x="0" y="0"/>
          <a:chExt cx="0" cy="0"/>
        </a:xfrm>
      </p:grpSpPr>
      <p:sp>
        <p:nvSpPr>
          <p:cNvPr id="221" name="Google Shape;221;p43"/>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2" name="Google Shape;222;p43"/>
          <p:cNvSpPr txBox="1">
            <a:spLocks noGrp="1"/>
          </p:cNvSpPr>
          <p:nvPr>
            <p:ph type="body" idx="2"/>
          </p:nvPr>
        </p:nvSpPr>
        <p:spPr>
          <a:xfrm>
            <a:off x="6275388" y="2103438"/>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3" name="Google Shape;223;p43"/>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4" name="Google Shape;224;p4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225"/>
        <p:cNvGrpSpPr/>
        <p:nvPr/>
      </p:nvGrpSpPr>
      <p:grpSpPr>
        <a:xfrm>
          <a:off x="0" y="0"/>
          <a:ext cx="0" cy="0"/>
          <a:chOff x="0" y="0"/>
          <a:chExt cx="0" cy="0"/>
        </a:xfrm>
      </p:grpSpPr>
      <p:sp>
        <p:nvSpPr>
          <p:cNvPr id="226" name="Google Shape;226;p44"/>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7" name="Google Shape;227;p44"/>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8" name="Google Shape;228;p44"/>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9" name="Google Shape;229;p44"/>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 name="Google Shape;230;p44"/>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1" name="Google Shape;231;p4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ive Content">
  <p:cSld name="Five Content">
    <p:spTree>
      <p:nvGrpSpPr>
        <p:cNvPr id="1" name="Shape 232"/>
        <p:cNvGrpSpPr/>
        <p:nvPr/>
      </p:nvGrpSpPr>
      <p:grpSpPr>
        <a:xfrm>
          <a:off x="0" y="0"/>
          <a:ext cx="0" cy="0"/>
          <a:chOff x="0" y="0"/>
          <a:chExt cx="0" cy="0"/>
        </a:xfrm>
      </p:grpSpPr>
      <p:sp>
        <p:nvSpPr>
          <p:cNvPr id="233" name="Google Shape;233;p45"/>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4" name="Google Shape;234;p45"/>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5" name="Google Shape;235;p45"/>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Google Shape;236;p45"/>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7" name="Google Shape;237;p45"/>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8" name="Google Shape;238;p45"/>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9" name="Google Shape;239;p4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ull Content">
  <p:cSld name="Title and Full Content">
    <p:spTree>
      <p:nvGrpSpPr>
        <p:cNvPr id="1" name="Shape 240"/>
        <p:cNvGrpSpPr/>
        <p:nvPr/>
      </p:nvGrpSpPr>
      <p:grpSpPr>
        <a:xfrm>
          <a:off x="0" y="0"/>
          <a:ext cx="0" cy="0"/>
          <a:chOff x="0" y="0"/>
          <a:chExt cx="0" cy="0"/>
        </a:xfrm>
      </p:grpSpPr>
      <p:sp>
        <p:nvSpPr>
          <p:cNvPr id="241" name="Google Shape;241;p46"/>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2" name="Google Shape;242;p46"/>
          <p:cNvSpPr txBox="1">
            <a:spLocks noGrp="1"/>
          </p:cNvSpPr>
          <p:nvPr>
            <p:ph type="body" idx="1"/>
          </p:nvPr>
        </p:nvSpPr>
        <p:spPr>
          <a:xfrm>
            <a:off x="442913" y="2103120"/>
            <a:ext cx="11306100" cy="40737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3" name="Google Shape;243;p4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Header Rose">
  <p:cSld name="Section Header Rose">
    <p:bg>
      <p:bgPr>
        <a:solidFill>
          <a:srgbClr val="D93954"/>
        </a:solidFill>
        <a:effectLst/>
      </p:bgPr>
    </p:bg>
    <p:spTree>
      <p:nvGrpSpPr>
        <p:cNvPr id="1" name="Shape 244"/>
        <p:cNvGrpSpPr/>
        <p:nvPr/>
      </p:nvGrpSpPr>
      <p:grpSpPr>
        <a:xfrm>
          <a:off x="0" y="0"/>
          <a:ext cx="0" cy="0"/>
          <a:chOff x="0" y="0"/>
          <a:chExt cx="0" cy="0"/>
        </a:xfrm>
      </p:grpSpPr>
      <p:sp>
        <p:nvSpPr>
          <p:cNvPr id="245" name="Google Shape;245;p47"/>
          <p:cNvSpPr txBox="1">
            <a:spLocks noGrp="1"/>
          </p:cNvSpPr>
          <p:nvPr>
            <p:ph type="title"/>
          </p:nvPr>
        </p:nvSpPr>
        <p:spPr>
          <a:xfrm>
            <a:off x="4951413" y="2103438"/>
            <a:ext cx="4936800" cy="25644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6" name="Google Shape;246;p47"/>
          <p:cNvSpPr txBox="1">
            <a:spLocks noGrp="1"/>
          </p:cNvSpPr>
          <p:nvPr>
            <p:ph type="subTitle" idx="1"/>
          </p:nvPr>
        </p:nvSpPr>
        <p:spPr>
          <a:xfrm>
            <a:off x="442912" y="0"/>
            <a:ext cx="4344900" cy="6858000"/>
          </a:xfrm>
          <a:prstGeom prst="rect">
            <a:avLst/>
          </a:prstGeom>
          <a:noFill/>
          <a:ln>
            <a:noFill/>
          </a:ln>
        </p:spPr>
        <p:txBody>
          <a:bodyPr spcFirstLastPara="1" wrap="square" lIns="0" tIns="0" rIns="0" bIns="0" anchor="ctr" anchorCtr="0">
            <a:noAutofit/>
          </a:bodyPr>
          <a:lstStyle>
            <a:lvl1pPr marR="0" lvl="0"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1pPr>
            <a:lvl2pPr marR="0" lvl="1"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2pPr>
            <a:lvl3pPr marR="0" lvl="2"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3pPr>
            <a:lvl4pPr marR="0" lvl="3"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4pPr>
            <a:lvl5pPr marR="0" lvl="4"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5pPr>
            <a:lvl6pPr marR="0" lvl="5"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6pPr>
            <a:lvl7pPr marR="0" lvl="6"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7pPr>
            <a:lvl8pPr marR="0" lvl="7"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8pPr>
            <a:lvl9pPr marR="0" lvl="8" algn="l">
              <a:lnSpc>
                <a:spcPct val="95000"/>
              </a:lnSpc>
              <a:spcBef>
                <a:spcPts val="0"/>
              </a:spcBef>
              <a:spcAft>
                <a:spcPts val="0"/>
              </a:spcAft>
              <a:buClr>
                <a:schemeClr val="lt1"/>
              </a:buClr>
              <a:buSzPts val="65000"/>
              <a:buFont typeface="Arial"/>
              <a:buNone/>
              <a:defRPr sz="65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47"/>
        <p:cNvGrpSpPr/>
        <p:nvPr/>
      </p:nvGrpSpPr>
      <p:grpSpPr>
        <a:xfrm>
          <a:off x="0" y="0"/>
          <a:ext cx="0" cy="0"/>
          <a:chOff x="0" y="0"/>
          <a:chExt cx="0" cy="0"/>
        </a:xfrm>
      </p:grpSpPr>
      <p:sp>
        <p:nvSpPr>
          <p:cNvPr id="248" name="Google Shape;248;p48"/>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49" name="Google Shape;249;p48"/>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0" name="Google Shape;250;p48"/>
          <p:cNvSpPr txBox="1">
            <a:spLocks noGrp="1"/>
          </p:cNvSpPr>
          <p:nvPr>
            <p:ph type="title"/>
          </p:nvPr>
        </p:nvSpPr>
        <p:spPr>
          <a:xfrm>
            <a:off x="442913" y="432000"/>
            <a:ext cx="53178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1" name="Google Shape;251;p4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ree Images">
  <p:cSld name="Three Images">
    <p:spTree>
      <p:nvGrpSpPr>
        <p:cNvPr id="1" name="Shape 252"/>
        <p:cNvGrpSpPr/>
        <p:nvPr/>
      </p:nvGrpSpPr>
      <p:grpSpPr>
        <a:xfrm>
          <a:off x="0" y="0"/>
          <a:ext cx="0" cy="0"/>
          <a:chOff x="0" y="0"/>
          <a:chExt cx="0" cy="0"/>
        </a:xfrm>
      </p:grpSpPr>
      <p:sp>
        <p:nvSpPr>
          <p:cNvPr id="253" name="Google Shape;253;p49"/>
          <p:cNvSpPr/>
          <p:nvPr/>
        </p:nvSpPr>
        <p:spPr>
          <a:xfrm>
            <a:off x="442911"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54" name="Google Shape;254;p49"/>
          <p:cNvSpPr/>
          <p:nvPr/>
        </p:nvSpPr>
        <p:spPr>
          <a:xfrm>
            <a:off x="4331493"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55" name="Google Shape;255;p49"/>
          <p:cNvSpPr/>
          <p:nvPr/>
        </p:nvSpPr>
        <p:spPr>
          <a:xfrm>
            <a:off x="8220075"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56" name="Google Shape;256;p49"/>
          <p:cNvSpPr txBox="1">
            <a:spLocks noGrp="1"/>
          </p:cNvSpPr>
          <p:nvPr>
            <p:ph type="body" idx="1"/>
          </p:nvPr>
        </p:nvSpPr>
        <p:spPr>
          <a:xfrm>
            <a:off x="442913"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7" name="Google Shape;257;p49"/>
          <p:cNvSpPr txBox="1">
            <a:spLocks noGrp="1"/>
          </p:cNvSpPr>
          <p:nvPr>
            <p:ph type="body" idx="2"/>
          </p:nvPr>
        </p:nvSpPr>
        <p:spPr>
          <a:xfrm>
            <a:off x="4331495"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8" name="Google Shape;258;p49"/>
          <p:cNvSpPr txBox="1">
            <a:spLocks noGrp="1"/>
          </p:cNvSpPr>
          <p:nvPr>
            <p:ph type="body" idx="3"/>
          </p:nvPr>
        </p:nvSpPr>
        <p:spPr>
          <a:xfrm>
            <a:off x="8220076"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9" name="Google Shape;259;p49"/>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0" name="Google Shape;260;p4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1"/>
        <p:cNvGrpSpPr/>
        <p:nvPr/>
      </p:nvGrpSpPr>
      <p:grpSpPr>
        <a:xfrm>
          <a:off x="0" y="0"/>
          <a:ext cx="0" cy="0"/>
          <a:chOff x="0" y="0"/>
          <a:chExt cx="0" cy="0"/>
        </a:xfrm>
      </p:grpSpPr>
      <p:sp>
        <p:nvSpPr>
          <p:cNvPr id="262" name="Google Shape;262;p50"/>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3" name="Google Shape;263;p5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1 Image Full">
  <p:cSld name="Quote 1 Image Full">
    <p:bg>
      <p:bgPr>
        <a:solidFill>
          <a:srgbClr val="DEDEDE"/>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body" idx="1"/>
          </p:nvPr>
        </p:nvSpPr>
        <p:spPr>
          <a:xfrm>
            <a:off x="0" y="1143000"/>
            <a:ext cx="4572000" cy="4572000"/>
          </a:xfrm>
          <a:prstGeom prst="rect">
            <a:avLst/>
          </a:prstGeom>
          <a:solidFill>
            <a:srgbClr val="E0301E"/>
          </a:solidFill>
          <a:ln>
            <a:noFill/>
          </a:ln>
        </p:spPr>
        <p:txBody>
          <a:bodyPr spcFirstLastPara="1" wrap="square" lIns="438900" tIns="1440000" rIns="252000" bIns="180000" anchor="t" anchorCtr="0">
            <a:noAutofit/>
          </a:bodyPr>
          <a:lstStyle>
            <a:lvl1pPr marL="457200" marR="0" lvl="0" indent="-228600" algn="l">
              <a:lnSpc>
                <a:spcPct val="90000"/>
              </a:lnSpc>
              <a:spcBef>
                <a:spcPts val="0"/>
              </a:spcBef>
              <a:spcAft>
                <a:spcPts val="0"/>
              </a:spcAft>
              <a:buClr>
                <a:schemeClr val="lt1"/>
              </a:buClr>
              <a:buSzPts val="2600"/>
              <a:buFont typeface="Arial"/>
              <a:buNone/>
              <a:defRPr sz="2600" b="0" i="0" u="none" strike="noStrike" cap="none">
                <a:solidFill>
                  <a:schemeClr val="lt1"/>
                </a:solidFill>
                <a:latin typeface="Georgia"/>
                <a:ea typeface="Georgia"/>
                <a:cs typeface="Georgia"/>
                <a:sym typeface="Georgia"/>
              </a:defRPr>
            </a:lvl1pPr>
            <a:lvl2pPr marL="914400" marR="0" lvl="1" indent="-228600" algn="l">
              <a:lnSpc>
                <a:spcPct val="100000"/>
              </a:lnSpc>
              <a:spcBef>
                <a:spcPts val="30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42" name="Google Shape;42;p6"/>
          <p:cNvSpPr/>
          <p:nvPr/>
        </p:nvSpPr>
        <p:spPr>
          <a:xfrm>
            <a:off x="442913" y="1623703"/>
            <a:ext cx="871539" cy="679451"/>
          </a:xfrm>
          <a:custGeom>
            <a:avLst/>
            <a:gdLst/>
            <a:ahLst/>
            <a:cxnLst/>
            <a:rect l="l" t="t" r="r" b="b"/>
            <a:pathLst>
              <a:path w="1811" h="1424" extrusionOk="0">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nfographic and Chart">
  <p:cSld name="Infographic and Chart">
    <p:spTree>
      <p:nvGrpSpPr>
        <p:cNvPr id="1" name="Shape 264"/>
        <p:cNvGrpSpPr/>
        <p:nvPr/>
      </p:nvGrpSpPr>
      <p:grpSpPr>
        <a:xfrm>
          <a:off x="0" y="0"/>
          <a:ext cx="0" cy="0"/>
          <a:chOff x="0" y="0"/>
          <a:chExt cx="0" cy="0"/>
        </a:xfrm>
      </p:grpSpPr>
      <p:sp>
        <p:nvSpPr>
          <p:cNvPr id="265" name="Google Shape;265;p51"/>
          <p:cNvSpPr/>
          <p:nvPr/>
        </p:nvSpPr>
        <p:spPr>
          <a:xfrm>
            <a:off x="0" y="2103438"/>
            <a:ext cx="3972000" cy="40689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6" name="Google Shape;266;p51"/>
          <p:cNvSpPr txBox="1">
            <a:spLocks noGrp="1"/>
          </p:cNvSpPr>
          <p:nvPr>
            <p:ph type="body" idx="1"/>
          </p:nvPr>
        </p:nvSpPr>
        <p:spPr>
          <a:xfrm>
            <a:off x="360370" y="2103120"/>
            <a:ext cx="3612000" cy="1737300"/>
          </a:xfrm>
          <a:prstGeom prst="rect">
            <a:avLst/>
          </a:prstGeom>
          <a:noFill/>
          <a:ln>
            <a:noFill/>
          </a:ln>
        </p:spPr>
        <p:txBody>
          <a:bodyPr spcFirstLastPara="1" wrap="square" lIns="0" tIns="0" rIns="0" bIns="0" anchor="t" anchorCtr="0">
            <a:noAutofit/>
          </a:bodyPr>
          <a:lstStyle>
            <a:lvl1pPr marL="457200" marR="0" lvl="0" indent="-228600" algn="l">
              <a:lnSpc>
                <a:spcPct val="80000"/>
              </a:lnSpc>
              <a:spcBef>
                <a:spcPts val="0"/>
              </a:spcBef>
              <a:spcAft>
                <a:spcPts val="0"/>
              </a:spcAft>
              <a:buClr>
                <a:schemeClr val="lt1"/>
              </a:buClr>
              <a:buSzPts val="13600"/>
              <a:buFont typeface="Arial"/>
              <a:buNone/>
              <a:defRPr sz="13600" b="1" i="0" u="none" strike="noStrike" cap="none">
                <a:solidFill>
                  <a:schemeClr val="lt1"/>
                </a:solidFill>
                <a:latin typeface="Arial"/>
                <a:ea typeface="Arial"/>
                <a:cs typeface="Arial"/>
                <a:sym typeface="Arial"/>
              </a:defRPr>
            </a:lvl1pPr>
            <a:lvl2pPr marL="914400" marR="0" lvl="1"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7" name="Google Shape;267;p51"/>
          <p:cNvSpPr txBox="1">
            <a:spLocks noGrp="1"/>
          </p:cNvSpPr>
          <p:nvPr>
            <p:ph type="body" idx="2"/>
          </p:nvPr>
        </p:nvSpPr>
        <p:spPr>
          <a:xfrm>
            <a:off x="442914" y="3931920"/>
            <a:ext cx="3329100" cy="2061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268" name="Google Shape;268;p51"/>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9" name="Google Shape;269;p5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One Column Content Dark">
  <p:cSld name="One Column Content Dark">
    <p:bg>
      <p:bgPr>
        <a:solidFill>
          <a:srgbClr val="464646"/>
        </a:solidFill>
        <a:effectLst/>
      </p:bgPr>
    </p:bg>
    <p:spTree>
      <p:nvGrpSpPr>
        <p:cNvPr id="1" name="Shape 270"/>
        <p:cNvGrpSpPr/>
        <p:nvPr/>
      </p:nvGrpSpPr>
      <p:grpSpPr>
        <a:xfrm>
          <a:off x="0" y="0"/>
          <a:ext cx="0" cy="0"/>
          <a:chOff x="0" y="0"/>
          <a:chExt cx="0" cy="0"/>
        </a:xfrm>
      </p:grpSpPr>
      <p:sp>
        <p:nvSpPr>
          <p:cNvPr id="271" name="Google Shape;271;p52"/>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72" name="Google Shape;272;p52"/>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3" name="Google Shape;273;p5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4" name="Google Shape;274;p52"/>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ne Column Chart Dark">
  <p:cSld name="One Column Chart Dark">
    <p:bg>
      <p:bgPr>
        <a:solidFill>
          <a:srgbClr val="464646"/>
        </a:solidFill>
        <a:effectLst/>
      </p:bgPr>
    </p:bg>
    <p:spTree>
      <p:nvGrpSpPr>
        <p:cNvPr id="1" name="Shape 275"/>
        <p:cNvGrpSpPr/>
        <p:nvPr/>
      </p:nvGrpSpPr>
      <p:grpSpPr>
        <a:xfrm>
          <a:off x="0" y="0"/>
          <a:ext cx="0" cy="0"/>
          <a:chOff x="0" y="0"/>
          <a:chExt cx="0" cy="0"/>
        </a:xfrm>
      </p:grpSpPr>
      <p:sp>
        <p:nvSpPr>
          <p:cNvPr id="276" name="Google Shape;276;p53"/>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L="914400" marR="0" lvl="1"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a:lnSpc>
                <a:spcPct val="100000"/>
              </a:lnSpc>
              <a:spcBef>
                <a:spcPts val="6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a:lnSpc>
                <a:spcPct val="100000"/>
              </a:lnSpc>
              <a:spcBef>
                <a:spcPts val="600"/>
              </a:spcBef>
              <a:spcAft>
                <a:spcPts val="60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77" name="Google Shape;277;p53"/>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lt1"/>
              </a:buClr>
              <a:buSzPts val="3200"/>
              <a:buFont typeface="Georgia"/>
              <a:buNone/>
              <a:defRPr sz="32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8" name="Google Shape;278;p5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9" name="Google Shape;279;p53"/>
          <p:cNvSpPr txBox="1"/>
          <p:nvPr/>
        </p:nvSpPr>
        <p:spPr>
          <a:xfrm>
            <a:off x="442913" y="6492240"/>
            <a:ext cx="5473800" cy="1371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50"/>
              <a:buFont typeface="Arial"/>
              <a:buNone/>
            </a:pPr>
            <a:r>
              <a:rPr lang="en-GB" sz="750" b="0" i="0" u="none" strike="noStrike" cap="none">
                <a:solidFill>
                  <a:schemeClr val="lt1"/>
                </a:solidFill>
                <a:latin typeface="Arial"/>
                <a:ea typeface="Arial"/>
                <a:cs typeface="Arial"/>
                <a:sym typeface="Arial"/>
              </a:rPr>
              <a:t>PwC</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our Team Images">
  <p:cSld name="Four Team Images">
    <p:spTree>
      <p:nvGrpSpPr>
        <p:cNvPr id="1" name="Shape 280"/>
        <p:cNvGrpSpPr/>
        <p:nvPr/>
      </p:nvGrpSpPr>
      <p:grpSpPr>
        <a:xfrm>
          <a:off x="0" y="0"/>
          <a:ext cx="0" cy="0"/>
          <a:chOff x="0" y="0"/>
          <a:chExt cx="0" cy="0"/>
        </a:xfrm>
      </p:grpSpPr>
      <p:sp>
        <p:nvSpPr>
          <p:cNvPr id="281" name="Google Shape;281;p54"/>
          <p:cNvSpPr/>
          <p:nvPr/>
        </p:nvSpPr>
        <p:spPr>
          <a:xfrm>
            <a:off x="44291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82" name="Google Shape;282;p54"/>
          <p:cNvSpPr/>
          <p:nvPr/>
        </p:nvSpPr>
        <p:spPr>
          <a:xfrm>
            <a:off x="3359637"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83" name="Google Shape;283;p54"/>
          <p:cNvSpPr/>
          <p:nvPr/>
        </p:nvSpPr>
        <p:spPr>
          <a:xfrm>
            <a:off x="627636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84" name="Google Shape;284;p54"/>
          <p:cNvSpPr/>
          <p:nvPr/>
        </p:nvSpPr>
        <p:spPr>
          <a:xfrm>
            <a:off x="9193088"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285" name="Google Shape;285;p54"/>
          <p:cNvSpPr txBox="1">
            <a:spLocks noGrp="1"/>
          </p:cNvSpPr>
          <p:nvPr>
            <p:ph type="body" idx="1"/>
          </p:nvPr>
        </p:nvSpPr>
        <p:spPr>
          <a:xfrm>
            <a:off x="44291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6" name="Google Shape;286;p54"/>
          <p:cNvSpPr txBox="1">
            <a:spLocks noGrp="1"/>
          </p:cNvSpPr>
          <p:nvPr>
            <p:ph type="body" idx="2"/>
          </p:nvPr>
        </p:nvSpPr>
        <p:spPr>
          <a:xfrm>
            <a:off x="3359638"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7" name="Google Shape;287;p54"/>
          <p:cNvSpPr txBox="1">
            <a:spLocks noGrp="1"/>
          </p:cNvSpPr>
          <p:nvPr>
            <p:ph type="body" idx="3"/>
          </p:nvPr>
        </p:nvSpPr>
        <p:spPr>
          <a:xfrm>
            <a:off x="627636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8" name="Google Shape;288;p54"/>
          <p:cNvSpPr txBox="1">
            <a:spLocks noGrp="1"/>
          </p:cNvSpPr>
          <p:nvPr>
            <p:ph type="body" idx="4"/>
          </p:nvPr>
        </p:nvSpPr>
        <p:spPr>
          <a:xfrm>
            <a:off x="9193088"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9" name="Google Shape;289;p54"/>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0" name="Google Shape;290;p5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hank You Dark">
  <p:cSld name="Thank You Dark">
    <p:bg>
      <p:bgPr>
        <a:solidFill>
          <a:srgbClr val="464646"/>
        </a:solidFill>
        <a:effectLst/>
      </p:bgPr>
    </p:bg>
    <p:spTree>
      <p:nvGrpSpPr>
        <p:cNvPr id="1" name="Shape 291"/>
        <p:cNvGrpSpPr/>
        <p:nvPr/>
      </p:nvGrpSpPr>
      <p:grpSpPr>
        <a:xfrm>
          <a:off x="0" y="0"/>
          <a:ext cx="0" cy="0"/>
          <a:chOff x="0" y="0"/>
          <a:chExt cx="0" cy="0"/>
        </a:xfrm>
      </p:grpSpPr>
      <p:sp>
        <p:nvSpPr>
          <p:cNvPr id="292" name="Google Shape;292;p55"/>
          <p:cNvSpPr/>
          <p:nvPr/>
        </p:nvSpPr>
        <p:spPr>
          <a:xfrm>
            <a:off x="0" y="4940854"/>
            <a:ext cx="12192000" cy="1917000"/>
          </a:xfrm>
          <a:prstGeom prst="rect">
            <a:avLst/>
          </a:prstGeom>
          <a:solidFill>
            <a:srgbClr val="D04A0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3" name="Google Shape;293;p55"/>
          <p:cNvSpPr txBox="1">
            <a:spLocks noGrp="1"/>
          </p:cNvSpPr>
          <p:nvPr>
            <p:ph type="ctrTitle"/>
          </p:nvPr>
        </p:nvSpPr>
        <p:spPr>
          <a:xfrm>
            <a:off x="442914" y="428625"/>
            <a:ext cx="5473800" cy="2428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800"/>
              <a:buFont typeface="Georgia"/>
              <a:buNone/>
              <a:defRPr sz="58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4" name="Google Shape;294;p55"/>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55"/>
          <p:cNvSpPr txBox="1">
            <a:spLocks noGrp="1"/>
          </p:cNvSpPr>
          <p:nvPr>
            <p:ph type="body" idx="1"/>
          </p:nvPr>
        </p:nvSpPr>
        <p:spPr>
          <a:xfrm>
            <a:off x="442912" y="5259600"/>
            <a:ext cx="11306100" cy="1451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2743200" marR="0" lvl="5"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3200400" marR="0" lvl="6"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3657600" marR="0" lvl="7"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4114800" marR="0" lvl="8" indent="-228600" algn="l">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endParaRPr/>
          </a:p>
        </p:txBody>
      </p:sp>
      <p:sp>
        <p:nvSpPr>
          <p:cNvPr id="296" name="Google Shape;296;p55"/>
          <p:cNvSpPr/>
          <p:nvPr/>
        </p:nvSpPr>
        <p:spPr>
          <a:xfrm>
            <a:off x="5334000" y="0"/>
            <a:ext cx="6858000" cy="685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55"/>
          <p:cNvSpPr txBox="1"/>
          <p:nvPr/>
        </p:nvSpPr>
        <p:spPr>
          <a:xfrm>
            <a:off x="442913" y="4400548"/>
            <a:ext cx="5473800" cy="34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b="0" i="0" u="none" strike="noStrike" cap="none">
                <a:solidFill>
                  <a:schemeClr val="lt1"/>
                </a:solidFill>
                <a:latin typeface="Arial"/>
                <a:ea typeface="Arial"/>
                <a:cs typeface="Arial"/>
                <a:sym typeface="Arial"/>
              </a:rPr>
              <a:t>pwc.com</a:t>
            </a: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Logo Shape Rose">
  <p:cSld name="Title Slide Logo Shape Rose">
    <p:spTree>
      <p:nvGrpSpPr>
        <p:cNvPr id="1" name="Shape 298"/>
        <p:cNvGrpSpPr/>
        <p:nvPr/>
      </p:nvGrpSpPr>
      <p:grpSpPr>
        <a:xfrm>
          <a:off x="0" y="0"/>
          <a:ext cx="0" cy="0"/>
          <a:chOff x="0" y="0"/>
          <a:chExt cx="0" cy="0"/>
        </a:xfrm>
      </p:grpSpPr>
      <p:grpSp>
        <p:nvGrpSpPr>
          <p:cNvPr id="299" name="Google Shape;299;p56"/>
          <p:cNvGrpSpPr/>
          <p:nvPr/>
        </p:nvGrpSpPr>
        <p:grpSpPr>
          <a:xfrm>
            <a:off x="0" y="0"/>
            <a:ext cx="8914102" cy="6858001"/>
            <a:chOff x="0" y="0"/>
            <a:chExt cx="8914102" cy="6858001"/>
          </a:xfrm>
        </p:grpSpPr>
        <p:sp>
          <p:nvSpPr>
            <p:cNvPr id="300" name="Google Shape;300;p56"/>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1" name="Google Shape;301;p56"/>
            <p:cNvPicPr preferRelativeResize="0"/>
            <p:nvPr/>
          </p:nvPicPr>
          <p:blipFill rotWithShape="1">
            <a:blip r:embed="rId2">
              <a:alphaModFix/>
            </a:blip>
            <a:srcRect/>
            <a:stretch/>
          </p:blipFill>
          <p:spPr>
            <a:xfrm>
              <a:off x="185139" y="5330952"/>
              <a:ext cx="1636775" cy="1351183"/>
            </a:xfrm>
            <a:prstGeom prst="rect">
              <a:avLst/>
            </a:prstGeom>
            <a:noFill/>
            <a:ln>
              <a:noFill/>
            </a:ln>
          </p:spPr>
        </p:pic>
      </p:grpSp>
      <p:sp>
        <p:nvSpPr>
          <p:cNvPr id="302" name="Google Shape;302;p56"/>
          <p:cNvSpPr txBox="1">
            <a:spLocks noGrp="1"/>
          </p:cNvSpPr>
          <p:nvPr>
            <p:ph type="ctrTitle"/>
          </p:nvPr>
        </p:nvSpPr>
        <p:spPr>
          <a:xfrm>
            <a:off x="442913" y="1009185"/>
            <a:ext cx="5258700" cy="24198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3" name="Google Shape;303;p56"/>
          <p:cNvSpPr txBox="1">
            <a:spLocks noGrp="1"/>
          </p:cNvSpPr>
          <p:nvPr>
            <p:ph type="subTitle" idx="1"/>
          </p:nvPr>
        </p:nvSpPr>
        <p:spPr>
          <a:xfrm>
            <a:off x="442914" y="3749040"/>
            <a:ext cx="52587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ull Content - Subtitle">
  <p:cSld name="Title and Full Content - Subtitle">
    <p:spTree>
      <p:nvGrpSpPr>
        <p:cNvPr id="1" name="Shape 304"/>
        <p:cNvGrpSpPr/>
        <p:nvPr/>
      </p:nvGrpSpPr>
      <p:grpSpPr>
        <a:xfrm>
          <a:off x="0" y="0"/>
          <a:ext cx="0" cy="0"/>
          <a:chOff x="0" y="0"/>
          <a:chExt cx="0" cy="0"/>
        </a:xfrm>
      </p:grpSpPr>
      <p:sp>
        <p:nvSpPr>
          <p:cNvPr id="305" name="Google Shape;305;p57"/>
          <p:cNvSpPr txBox="1">
            <a:spLocks noGrp="1"/>
          </p:cNvSpPr>
          <p:nvPr>
            <p:ph type="body" idx="1"/>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6" name="Google Shape;306;p57"/>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07" name="Google Shape;307;p5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8" name="Google Shape;308;p57"/>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Content - Subtitle">
  <p:cSld name="One Column Content - Subtitle">
    <p:spTree>
      <p:nvGrpSpPr>
        <p:cNvPr id="1" name="Shape 309"/>
        <p:cNvGrpSpPr/>
        <p:nvPr/>
      </p:nvGrpSpPr>
      <p:grpSpPr>
        <a:xfrm>
          <a:off x="0" y="0"/>
          <a:ext cx="0" cy="0"/>
          <a:chOff x="0" y="0"/>
          <a:chExt cx="0" cy="0"/>
        </a:xfrm>
      </p:grpSpPr>
      <p:sp>
        <p:nvSpPr>
          <p:cNvPr id="310" name="Google Shape;310;p58"/>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1" name="Google Shape;311;p58"/>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2" name="Google Shape;312;p5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3" name="Google Shape;313;p58"/>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 Subtitle">
  <p:cSld name="Two Content - Subtitle">
    <p:spTree>
      <p:nvGrpSpPr>
        <p:cNvPr id="1" name="Shape 314"/>
        <p:cNvGrpSpPr/>
        <p:nvPr/>
      </p:nvGrpSpPr>
      <p:grpSpPr>
        <a:xfrm>
          <a:off x="0" y="0"/>
          <a:ext cx="0" cy="0"/>
          <a:chOff x="0" y="0"/>
          <a:chExt cx="0" cy="0"/>
        </a:xfrm>
      </p:grpSpPr>
      <p:sp>
        <p:nvSpPr>
          <p:cNvPr id="315" name="Google Shape;315;p59"/>
          <p:cNvSpPr txBox="1">
            <a:spLocks noGrp="1"/>
          </p:cNvSpPr>
          <p:nvPr>
            <p:ph type="body" idx="1"/>
          </p:nvPr>
        </p:nvSpPr>
        <p:spPr>
          <a:xfrm>
            <a:off x="442913" y="2103438"/>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6" name="Google Shape;316;p59"/>
          <p:cNvSpPr txBox="1">
            <a:spLocks noGrp="1"/>
          </p:cNvSpPr>
          <p:nvPr>
            <p:ph type="body" idx="2"/>
          </p:nvPr>
        </p:nvSpPr>
        <p:spPr>
          <a:xfrm>
            <a:off x="6275388" y="2103437"/>
            <a:ext cx="5473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7" name="Google Shape;317;p59"/>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8" name="Google Shape;318;p5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9" name="Google Shape;319;p59"/>
          <p:cNvSpPr txBox="1">
            <a:spLocks noGrp="1"/>
          </p:cNvSpPr>
          <p:nvPr>
            <p:ph type="subTitle" idx="3"/>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and Image - Subtitle">
  <p:cSld name="Content and Image - Subtitle">
    <p:spTree>
      <p:nvGrpSpPr>
        <p:cNvPr id="1" name="Shape 320"/>
        <p:cNvGrpSpPr/>
        <p:nvPr/>
      </p:nvGrpSpPr>
      <p:grpSpPr>
        <a:xfrm>
          <a:off x="0" y="0"/>
          <a:ext cx="0" cy="0"/>
          <a:chOff x="0" y="0"/>
          <a:chExt cx="0" cy="0"/>
        </a:xfrm>
      </p:grpSpPr>
      <p:sp>
        <p:nvSpPr>
          <p:cNvPr id="321" name="Google Shape;321;p60"/>
          <p:cNvSpPr/>
          <p:nvPr/>
        </p:nvSpPr>
        <p:spPr>
          <a:xfrm>
            <a:off x="6096000" y="0"/>
            <a:ext cx="60960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22" name="Google Shape;322;p60"/>
          <p:cNvSpPr txBox="1">
            <a:spLocks noGrp="1"/>
          </p:cNvSpPr>
          <p:nvPr>
            <p:ph type="body" idx="1"/>
          </p:nvPr>
        </p:nvSpPr>
        <p:spPr>
          <a:xfrm>
            <a:off x="442913" y="2103438"/>
            <a:ext cx="5317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3" name="Google Shape;323;p60"/>
          <p:cNvSpPr txBox="1">
            <a:spLocks noGrp="1"/>
          </p:cNvSpPr>
          <p:nvPr>
            <p:ph type="title"/>
          </p:nvPr>
        </p:nvSpPr>
        <p:spPr>
          <a:xfrm>
            <a:off x="442914" y="430514"/>
            <a:ext cx="53178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4" name="Google Shape;324;p60"/>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5" name="Google Shape;325;p60"/>
          <p:cNvSpPr txBox="1">
            <a:spLocks noGrp="1"/>
          </p:cNvSpPr>
          <p:nvPr>
            <p:ph type="subTitle" idx="2"/>
          </p:nvPr>
        </p:nvSpPr>
        <p:spPr>
          <a:xfrm>
            <a:off x="442912" y="933433"/>
            <a:ext cx="53178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44"/>
        <p:cNvGrpSpPr/>
        <p:nvPr/>
      </p:nvGrpSpPr>
      <p:grpSpPr>
        <a:xfrm>
          <a:off x="0" y="0"/>
          <a:ext cx="0" cy="0"/>
          <a:chOff x="0" y="0"/>
          <a:chExt cx="0" cy="0"/>
        </a:xfrm>
      </p:grpSpPr>
      <p:sp>
        <p:nvSpPr>
          <p:cNvPr id="45" name="Google Shape;45;p7"/>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7" name="Google Shape;47;p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hree Content - Subtitle">
  <p:cSld name="Three Content - Subtitle">
    <p:spTree>
      <p:nvGrpSpPr>
        <p:cNvPr id="1" name="Shape 326"/>
        <p:cNvGrpSpPr/>
        <p:nvPr/>
      </p:nvGrpSpPr>
      <p:grpSpPr>
        <a:xfrm>
          <a:off x="0" y="0"/>
          <a:ext cx="0" cy="0"/>
          <a:chOff x="0" y="0"/>
          <a:chExt cx="0" cy="0"/>
        </a:xfrm>
      </p:grpSpPr>
      <p:sp>
        <p:nvSpPr>
          <p:cNvPr id="327" name="Google Shape;327;p61"/>
          <p:cNvSpPr txBox="1">
            <a:spLocks noGrp="1"/>
          </p:cNvSpPr>
          <p:nvPr>
            <p:ph type="body" idx="1"/>
          </p:nvPr>
        </p:nvSpPr>
        <p:spPr>
          <a:xfrm>
            <a:off x="442913" y="2103439"/>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8" name="Google Shape;328;p61"/>
          <p:cNvSpPr txBox="1">
            <a:spLocks noGrp="1"/>
          </p:cNvSpPr>
          <p:nvPr>
            <p:ph type="body" idx="2"/>
          </p:nvPr>
        </p:nvSpPr>
        <p:spPr>
          <a:xfrm>
            <a:off x="4332288" y="2103439"/>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9" name="Google Shape;329;p61"/>
          <p:cNvSpPr txBox="1">
            <a:spLocks noGrp="1"/>
          </p:cNvSpPr>
          <p:nvPr>
            <p:ph type="body" idx="3"/>
          </p:nvPr>
        </p:nvSpPr>
        <p:spPr>
          <a:xfrm>
            <a:off x="8220076" y="2103439"/>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0" name="Google Shape;330;p61"/>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1" name="Google Shape;331;p6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2" name="Google Shape;332;p61"/>
          <p:cNvSpPr txBox="1">
            <a:spLocks noGrp="1"/>
          </p:cNvSpPr>
          <p:nvPr>
            <p:ph type="subTitle" idx="4"/>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Four Content - Subtitle">
  <p:cSld name="Four Content - Subtitle">
    <p:spTree>
      <p:nvGrpSpPr>
        <p:cNvPr id="1" name="Shape 333"/>
        <p:cNvGrpSpPr/>
        <p:nvPr/>
      </p:nvGrpSpPr>
      <p:grpSpPr>
        <a:xfrm>
          <a:off x="0" y="0"/>
          <a:ext cx="0" cy="0"/>
          <a:chOff x="0" y="0"/>
          <a:chExt cx="0" cy="0"/>
        </a:xfrm>
      </p:grpSpPr>
      <p:sp>
        <p:nvSpPr>
          <p:cNvPr id="334" name="Google Shape;334;p62"/>
          <p:cNvSpPr txBox="1">
            <a:spLocks noGrp="1"/>
          </p:cNvSpPr>
          <p:nvPr>
            <p:ph type="body" idx="1"/>
          </p:nvPr>
        </p:nvSpPr>
        <p:spPr>
          <a:xfrm>
            <a:off x="4429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5" name="Google Shape;335;p62"/>
          <p:cNvSpPr txBox="1">
            <a:spLocks noGrp="1"/>
          </p:cNvSpPr>
          <p:nvPr>
            <p:ph type="body" idx="2"/>
          </p:nvPr>
        </p:nvSpPr>
        <p:spPr>
          <a:xfrm>
            <a:off x="336061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6" name="Google Shape;336;p62"/>
          <p:cNvSpPr txBox="1">
            <a:spLocks noGrp="1"/>
          </p:cNvSpPr>
          <p:nvPr>
            <p:ph type="body" idx="3"/>
          </p:nvPr>
        </p:nvSpPr>
        <p:spPr>
          <a:xfrm>
            <a:off x="6275388"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7" name="Google Shape;337;p62"/>
          <p:cNvSpPr txBox="1">
            <a:spLocks noGrp="1"/>
          </p:cNvSpPr>
          <p:nvPr>
            <p:ph type="body" idx="4"/>
          </p:nvPr>
        </p:nvSpPr>
        <p:spPr>
          <a:xfrm>
            <a:off x="9190163" y="2103438"/>
            <a:ext cx="25560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8" name="Google Shape;338;p62"/>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9" name="Google Shape;339;p6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0" name="Google Shape;340;p62"/>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Five Content - Subtitle">
  <p:cSld name="Five Content - Subtitle">
    <p:spTree>
      <p:nvGrpSpPr>
        <p:cNvPr id="1" name="Shape 341"/>
        <p:cNvGrpSpPr/>
        <p:nvPr/>
      </p:nvGrpSpPr>
      <p:grpSpPr>
        <a:xfrm>
          <a:off x="0" y="0"/>
          <a:ext cx="0" cy="0"/>
          <a:chOff x="0" y="0"/>
          <a:chExt cx="0" cy="0"/>
        </a:xfrm>
      </p:grpSpPr>
      <p:sp>
        <p:nvSpPr>
          <p:cNvPr id="342" name="Google Shape;342;p63"/>
          <p:cNvSpPr txBox="1">
            <a:spLocks noGrp="1"/>
          </p:cNvSpPr>
          <p:nvPr>
            <p:ph type="body" idx="1"/>
          </p:nvPr>
        </p:nvSpPr>
        <p:spPr>
          <a:xfrm>
            <a:off x="44291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3" name="Google Shape;343;p63"/>
          <p:cNvSpPr txBox="1">
            <a:spLocks noGrp="1"/>
          </p:cNvSpPr>
          <p:nvPr>
            <p:ph type="body" idx="2"/>
          </p:nvPr>
        </p:nvSpPr>
        <p:spPr>
          <a:xfrm>
            <a:off x="2777045"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4" name="Google Shape;344;p63"/>
          <p:cNvSpPr txBox="1">
            <a:spLocks noGrp="1"/>
          </p:cNvSpPr>
          <p:nvPr>
            <p:ph type="body" idx="3"/>
          </p:nvPr>
        </p:nvSpPr>
        <p:spPr>
          <a:xfrm>
            <a:off x="5111177"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5" name="Google Shape;345;p63"/>
          <p:cNvSpPr txBox="1">
            <a:spLocks noGrp="1"/>
          </p:cNvSpPr>
          <p:nvPr>
            <p:ph type="body" idx="4"/>
          </p:nvPr>
        </p:nvSpPr>
        <p:spPr>
          <a:xfrm>
            <a:off x="7445309"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6" name="Google Shape;346;p63"/>
          <p:cNvSpPr txBox="1">
            <a:spLocks noGrp="1"/>
          </p:cNvSpPr>
          <p:nvPr>
            <p:ph type="body" idx="5"/>
          </p:nvPr>
        </p:nvSpPr>
        <p:spPr>
          <a:xfrm>
            <a:off x="9779443" y="2103438"/>
            <a:ext cx="19728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7" name="Google Shape;347;p63"/>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8" name="Google Shape;348;p63"/>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9" name="Google Shape;349;p63"/>
          <p:cNvSpPr txBox="1">
            <a:spLocks noGrp="1"/>
          </p:cNvSpPr>
          <p:nvPr>
            <p:ph type="subTitle" idx="6"/>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ree Images - Subtitle">
  <p:cSld name="Three Images - Subtitle">
    <p:spTree>
      <p:nvGrpSpPr>
        <p:cNvPr id="1" name="Shape 350"/>
        <p:cNvGrpSpPr/>
        <p:nvPr/>
      </p:nvGrpSpPr>
      <p:grpSpPr>
        <a:xfrm>
          <a:off x="0" y="0"/>
          <a:ext cx="0" cy="0"/>
          <a:chOff x="0" y="0"/>
          <a:chExt cx="0" cy="0"/>
        </a:xfrm>
      </p:grpSpPr>
      <p:sp>
        <p:nvSpPr>
          <p:cNvPr id="351" name="Google Shape;351;p64"/>
          <p:cNvSpPr/>
          <p:nvPr/>
        </p:nvSpPr>
        <p:spPr>
          <a:xfrm>
            <a:off x="442911"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52" name="Google Shape;352;p64"/>
          <p:cNvSpPr/>
          <p:nvPr/>
        </p:nvSpPr>
        <p:spPr>
          <a:xfrm>
            <a:off x="4331493"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53" name="Google Shape;353;p64"/>
          <p:cNvSpPr/>
          <p:nvPr/>
        </p:nvSpPr>
        <p:spPr>
          <a:xfrm>
            <a:off x="8220075" y="2100263"/>
            <a:ext cx="3528900" cy="30174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54" name="Google Shape;354;p64"/>
          <p:cNvSpPr txBox="1">
            <a:spLocks noGrp="1"/>
          </p:cNvSpPr>
          <p:nvPr>
            <p:ph type="body" idx="1"/>
          </p:nvPr>
        </p:nvSpPr>
        <p:spPr>
          <a:xfrm>
            <a:off x="442913"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5" name="Google Shape;355;p64"/>
          <p:cNvSpPr txBox="1">
            <a:spLocks noGrp="1"/>
          </p:cNvSpPr>
          <p:nvPr>
            <p:ph type="body" idx="2"/>
          </p:nvPr>
        </p:nvSpPr>
        <p:spPr>
          <a:xfrm>
            <a:off x="4331495"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6" name="Google Shape;356;p64"/>
          <p:cNvSpPr txBox="1">
            <a:spLocks noGrp="1"/>
          </p:cNvSpPr>
          <p:nvPr>
            <p:ph type="body" idx="3"/>
          </p:nvPr>
        </p:nvSpPr>
        <p:spPr>
          <a:xfrm>
            <a:off x="8220076" y="5280025"/>
            <a:ext cx="3528900" cy="892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57" name="Google Shape;357;p64"/>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8" name="Google Shape;358;p6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9" name="Google Shape;359;p64"/>
          <p:cNvSpPr txBox="1">
            <a:spLocks noGrp="1"/>
          </p:cNvSpPr>
          <p:nvPr>
            <p:ph type="subTitle" idx="4"/>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our Text Boxes for Icons - Subtitle">
  <p:cSld name="Four Text Boxes for Icons - Subtitle">
    <p:spTree>
      <p:nvGrpSpPr>
        <p:cNvPr id="1" name="Shape 360"/>
        <p:cNvGrpSpPr/>
        <p:nvPr/>
      </p:nvGrpSpPr>
      <p:grpSpPr>
        <a:xfrm>
          <a:off x="0" y="0"/>
          <a:ext cx="0" cy="0"/>
          <a:chOff x="0" y="0"/>
          <a:chExt cx="0" cy="0"/>
        </a:xfrm>
      </p:grpSpPr>
      <p:sp>
        <p:nvSpPr>
          <p:cNvPr id="361" name="Google Shape;361;p65"/>
          <p:cNvSpPr txBox="1">
            <a:spLocks noGrp="1"/>
          </p:cNvSpPr>
          <p:nvPr>
            <p:ph type="body" idx="1"/>
          </p:nvPr>
        </p:nvSpPr>
        <p:spPr>
          <a:xfrm>
            <a:off x="44291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2" name="Google Shape;362;p65"/>
          <p:cNvSpPr txBox="1">
            <a:spLocks noGrp="1"/>
          </p:cNvSpPr>
          <p:nvPr>
            <p:ph type="body" idx="2"/>
          </p:nvPr>
        </p:nvSpPr>
        <p:spPr>
          <a:xfrm>
            <a:off x="3358198"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3" name="Google Shape;363;p65"/>
          <p:cNvSpPr txBox="1">
            <a:spLocks noGrp="1"/>
          </p:cNvSpPr>
          <p:nvPr>
            <p:ph type="body" idx="3"/>
          </p:nvPr>
        </p:nvSpPr>
        <p:spPr>
          <a:xfrm>
            <a:off x="6273483"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4" name="Google Shape;364;p65"/>
          <p:cNvSpPr txBox="1">
            <a:spLocks noGrp="1"/>
          </p:cNvSpPr>
          <p:nvPr>
            <p:ph type="body" idx="4"/>
          </p:nvPr>
        </p:nvSpPr>
        <p:spPr>
          <a:xfrm>
            <a:off x="9188767" y="3429000"/>
            <a:ext cx="2560200" cy="27432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300"/>
              </a:spcBef>
              <a:spcAft>
                <a:spcPts val="3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5" name="Google Shape;365;p65"/>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6" name="Google Shape;366;p65"/>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7" name="Google Shape;367;p65"/>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Four Team Images - Subtitle">
  <p:cSld name="Four Team Images - Subtitle">
    <p:spTree>
      <p:nvGrpSpPr>
        <p:cNvPr id="1" name="Shape 368"/>
        <p:cNvGrpSpPr/>
        <p:nvPr/>
      </p:nvGrpSpPr>
      <p:grpSpPr>
        <a:xfrm>
          <a:off x="0" y="0"/>
          <a:ext cx="0" cy="0"/>
          <a:chOff x="0" y="0"/>
          <a:chExt cx="0" cy="0"/>
        </a:xfrm>
      </p:grpSpPr>
      <p:sp>
        <p:nvSpPr>
          <p:cNvPr id="369" name="Google Shape;369;p66"/>
          <p:cNvSpPr/>
          <p:nvPr/>
        </p:nvSpPr>
        <p:spPr>
          <a:xfrm>
            <a:off x="44291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70" name="Google Shape;370;p66"/>
          <p:cNvSpPr/>
          <p:nvPr/>
        </p:nvSpPr>
        <p:spPr>
          <a:xfrm>
            <a:off x="3359637"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71" name="Google Shape;371;p66"/>
          <p:cNvSpPr/>
          <p:nvPr/>
        </p:nvSpPr>
        <p:spPr>
          <a:xfrm>
            <a:off x="6276362"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72" name="Google Shape;372;p66"/>
          <p:cNvSpPr/>
          <p:nvPr/>
        </p:nvSpPr>
        <p:spPr>
          <a:xfrm>
            <a:off x="9193088" y="2100263"/>
            <a:ext cx="1326000" cy="13287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373" name="Google Shape;373;p66"/>
          <p:cNvSpPr txBox="1">
            <a:spLocks noGrp="1"/>
          </p:cNvSpPr>
          <p:nvPr>
            <p:ph type="body" idx="1"/>
          </p:nvPr>
        </p:nvSpPr>
        <p:spPr>
          <a:xfrm>
            <a:off x="44291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4" name="Google Shape;374;p66"/>
          <p:cNvSpPr txBox="1">
            <a:spLocks noGrp="1"/>
          </p:cNvSpPr>
          <p:nvPr>
            <p:ph type="body" idx="2"/>
          </p:nvPr>
        </p:nvSpPr>
        <p:spPr>
          <a:xfrm>
            <a:off x="3358197"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5" name="Google Shape;375;p66"/>
          <p:cNvSpPr txBox="1">
            <a:spLocks noGrp="1"/>
          </p:cNvSpPr>
          <p:nvPr>
            <p:ph type="body" idx="3"/>
          </p:nvPr>
        </p:nvSpPr>
        <p:spPr>
          <a:xfrm>
            <a:off x="6273482"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6" name="Google Shape;376;p66"/>
          <p:cNvSpPr txBox="1">
            <a:spLocks noGrp="1"/>
          </p:cNvSpPr>
          <p:nvPr>
            <p:ph type="body" idx="4"/>
          </p:nvPr>
        </p:nvSpPr>
        <p:spPr>
          <a:xfrm>
            <a:off x="9188767" y="3657600"/>
            <a:ext cx="2560200" cy="2514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a:lnSpc>
                <a:spcPct val="100000"/>
              </a:lnSpc>
              <a:spcBef>
                <a:spcPts val="3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a:lnSpc>
                <a:spcPct val="100000"/>
              </a:lnSpc>
              <a:spcBef>
                <a:spcPts val="300"/>
              </a:spcBef>
              <a:spcAft>
                <a:spcPts val="30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77" name="Google Shape;377;p66"/>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8" name="Google Shape;378;p66"/>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9" name="Google Shape;379;p66"/>
          <p:cNvSpPr txBox="1">
            <a:spLocks noGrp="1"/>
          </p:cNvSpPr>
          <p:nvPr>
            <p:ph type="subTitle" idx="5"/>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One Column Chart - Subtitle">
  <p:cSld name="One Column Chart - Subtitle">
    <p:spTree>
      <p:nvGrpSpPr>
        <p:cNvPr id="1" name="Shape 380"/>
        <p:cNvGrpSpPr/>
        <p:nvPr/>
      </p:nvGrpSpPr>
      <p:grpSpPr>
        <a:xfrm>
          <a:off x="0" y="0"/>
          <a:ext cx="0" cy="0"/>
          <a:chOff x="0" y="0"/>
          <a:chExt cx="0" cy="0"/>
        </a:xfrm>
      </p:grpSpPr>
      <p:sp>
        <p:nvSpPr>
          <p:cNvPr id="381" name="Google Shape;381;p67"/>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2" name="Google Shape;382;p67"/>
          <p:cNvSpPr txBox="1">
            <a:spLocks noGrp="1"/>
          </p:cNvSpPr>
          <p:nvPr>
            <p:ph type="title"/>
          </p:nvPr>
        </p:nvSpPr>
        <p:spPr>
          <a:xfrm>
            <a:off x="442913" y="430514"/>
            <a:ext cx="11306100" cy="5028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3" name="Google Shape;383;p6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4" name="Google Shape;384;p67"/>
          <p:cNvSpPr txBox="1">
            <a:spLocks noGrp="1"/>
          </p:cNvSpPr>
          <p:nvPr>
            <p:ph type="subTitle" idx="2"/>
          </p:nvPr>
        </p:nvSpPr>
        <p:spPr>
          <a:xfrm>
            <a:off x="442912" y="933433"/>
            <a:ext cx="11306100" cy="8859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85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ection Header Rose Manual">
  <p:cSld name="Section Header Rose Manual">
    <p:bg>
      <p:bgPr>
        <a:solidFill>
          <a:srgbClr val="D93954"/>
        </a:solidFill>
        <a:effectLst/>
      </p:bgPr>
    </p:bg>
    <p:spTree>
      <p:nvGrpSpPr>
        <p:cNvPr id="1" name="Shape 385"/>
        <p:cNvGrpSpPr/>
        <p:nvPr/>
      </p:nvGrpSpPr>
      <p:grpSpPr>
        <a:xfrm>
          <a:off x="0" y="0"/>
          <a:ext cx="0" cy="0"/>
          <a:chOff x="0" y="0"/>
          <a:chExt cx="0" cy="0"/>
        </a:xfrm>
      </p:grpSpPr>
      <p:sp>
        <p:nvSpPr>
          <p:cNvPr id="386" name="Google Shape;386;p68"/>
          <p:cNvSpPr txBox="1">
            <a:spLocks noGrp="1"/>
          </p:cNvSpPr>
          <p:nvPr>
            <p:ph type="title"/>
          </p:nvPr>
        </p:nvSpPr>
        <p:spPr>
          <a:xfrm>
            <a:off x="442913" y="428625"/>
            <a:ext cx="1374600" cy="1965900"/>
          </a:xfrm>
          <a:prstGeom prst="rect">
            <a:avLst/>
          </a:prstGeom>
          <a:noFill/>
          <a:ln>
            <a:noFill/>
          </a:ln>
        </p:spPr>
        <p:txBody>
          <a:bodyPr spcFirstLastPara="1" wrap="square" lIns="0" tIns="0" rIns="0" bIns="0" anchor="t" anchorCtr="0">
            <a:noAutofit/>
          </a:bodyPr>
          <a:lstStyle>
            <a:lvl1pPr marR="0" lvl="0" algn="l">
              <a:lnSpc>
                <a:spcPct val="80000"/>
              </a:lnSpc>
              <a:spcBef>
                <a:spcPts val="0"/>
              </a:spcBef>
              <a:spcAft>
                <a:spcPts val="0"/>
              </a:spcAft>
              <a:buClr>
                <a:schemeClr val="lt1"/>
              </a:buClr>
              <a:buSzPts val="14400"/>
              <a:buFont typeface="Arial"/>
              <a:buNone/>
              <a:defRPr sz="14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
        <p:nvSpPr>
          <p:cNvPr id="388" name="Google Shape;388;p6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Experience 5">
  <p:cSld name="Experience 5">
    <p:spTree>
      <p:nvGrpSpPr>
        <p:cNvPr id="1" name="Shape 389"/>
        <p:cNvGrpSpPr/>
        <p:nvPr/>
      </p:nvGrpSpPr>
      <p:grpSpPr>
        <a:xfrm>
          <a:off x="0" y="0"/>
          <a:ext cx="0" cy="0"/>
          <a:chOff x="0" y="0"/>
          <a:chExt cx="0" cy="0"/>
        </a:xfrm>
      </p:grpSpPr>
      <p:sp>
        <p:nvSpPr>
          <p:cNvPr id="390" name="Google Shape;390;p70"/>
          <p:cNvSpPr txBox="1">
            <a:spLocks noGrp="1"/>
          </p:cNvSpPr>
          <p:nvPr>
            <p:ph type="title"/>
          </p:nvPr>
        </p:nvSpPr>
        <p:spPr>
          <a:xfrm>
            <a:off x="407333" y="2481865"/>
            <a:ext cx="3277500" cy="361200"/>
          </a:xfrm>
          <a:prstGeom prst="rect">
            <a:avLst/>
          </a:prstGeom>
          <a:noFill/>
          <a:ln>
            <a:noFill/>
          </a:ln>
        </p:spPr>
        <p:txBody>
          <a:bodyPr spcFirstLastPara="1" wrap="square" lIns="91400" tIns="91400" rIns="91400" bIns="91400" anchor="t" anchorCtr="0">
            <a:noAutofit/>
          </a:bodyPr>
          <a:lstStyle>
            <a:lvl1pPr marR="0" lvl="0" algn="ctr">
              <a:lnSpc>
                <a:spcPct val="110000"/>
              </a:lnSpc>
              <a:spcBef>
                <a:spcPts val="0"/>
              </a:spcBef>
              <a:spcAft>
                <a:spcPts val="0"/>
              </a:spcAft>
              <a:buClr>
                <a:srgbClr val="000000"/>
              </a:buClr>
              <a:buSzPts val="2100"/>
              <a:buFont typeface="Georgia"/>
              <a:buNone/>
              <a:defRPr sz="2100" b="0" i="0" u="none" strike="noStrike" cap="none">
                <a:solidFill>
                  <a:srgbClr val="000000"/>
                </a:solidFill>
                <a:latin typeface="Georgia"/>
                <a:ea typeface="Georgia"/>
                <a:cs typeface="Georgia"/>
                <a:sym typeface="Georgia"/>
              </a:defRPr>
            </a:lvl1pPr>
            <a:lvl2pPr marR="0" lvl="1"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391" name="Google Shape;391;p70"/>
          <p:cNvSpPr txBox="1">
            <a:spLocks noGrp="1"/>
          </p:cNvSpPr>
          <p:nvPr>
            <p:ph type="body" idx="1"/>
          </p:nvPr>
        </p:nvSpPr>
        <p:spPr>
          <a:xfrm>
            <a:off x="415927" y="4566210"/>
            <a:ext cx="3260100" cy="143700"/>
          </a:xfrm>
          <a:prstGeom prst="rect">
            <a:avLst/>
          </a:prstGeom>
          <a:noFill/>
          <a:ln>
            <a:noFill/>
          </a:ln>
        </p:spPr>
        <p:txBody>
          <a:bodyPr spcFirstLastPara="1" wrap="square" lIns="91400" tIns="91400" rIns="91400" bIns="91400" anchor="t" anchorCtr="0">
            <a:noAutofit/>
          </a:bodyPr>
          <a:lstStyle>
            <a:lvl1pPr marL="457200" marR="0" lvl="0" indent="-228600" algn="ctr">
              <a:lnSpc>
                <a:spcPct val="100000"/>
              </a:lnSpc>
              <a:spcBef>
                <a:spcPts val="30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1pPr>
            <a:lvl2pPr marL="914400" marR="0" lvl="1" indent="-228600" algn="ctr">
              <a:lnSpc>
                <a:spcPct val="100000"/>
              </a:lnSpc>
              <a:spcBef>
                <a:spcPts val="30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2pPr>
            <a:lvl3pPr marL="1371600" marR="0" lvl="2" indent="-228600" algn="ctr">
              <a:lnSpc>
                <a:spcPct val="100000"/>
              </a:lnSpc>
              <a:spcBef>
                <a:spcPts val="30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3pPr>
            <a:lvl4pPr marL="1828800" marR="0" lvl="3" indent="-228600" algn="ctr">
              <a:lnSpc>
                <a:spcPct val="100000"/>
              </a:lnSpc>
              <a:spcBef>
                <a:spcPts val="30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4pPr>
            <a:lvl5pPr marL="2286000" marR="0" lvl="4" indent="-228600" algn="ctr">
              <a:lnSpc>
                <a:spcPct val="100000"/>
              </a:lnSpc>
              <a:spcBef>
                <a:spcPts val="300"/>
              </a:spcBef>
              <a:spcAft>
                <a:spcPts val="0"/>
              </a:spcAft>
              <a:buClr>
                <a:srgbClr val="000000"/>
              </a:buClr>
              <a:buSzPts val="900"/>
              <a:buFont typeface="Arial"/>
              <a:buNone/>
              <a:defRPr sz="900" b="1" i="0" u="none" strike="noStrike" cap="none">
                <a:solidFill>
                  <a:srgbClr val="000000"/>
                </a:solidFill>
                <a:latin typeface="Arial"/>
                <a:ea typeface="Arial"/>
                <a:cs typeface="Arial"/>
                <a:sym typeface="Arial"/>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392" name="Google Shape;392;p70"/>
          <p:cNvSpPr txBox="1">
            <a:spLocks noGrp="1"/>
          </p:cNvSpPr>
          <p:nvPr>
            <p:ph type="sldNum" idx="12"/>
          </p:nvPr>
        </p:nvSpPr>
        <p:spPr>
          <a:xfrm>
            <a:off x="11609918" y="6357459"/>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Chart">
  <p:cSld name="One Column Chart">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442914" y="2103438"/>
            <a:ext cx="3528900" cy="4068900"/>
          </a:xfrm>
          <a:prstGeom prst="rect">
            <a:avLst/>
          </a:prstGeom>
          <a:noFill/>
          <a:ln>
            <a:noFill/>
          </a:ln>
        </p:spPr>
        <p:txBody>
          <a:bodyPr spcFirstLastPara="1" wrap="square" lIns="0" tIns="0" rIns="0" bIns="0" anchor="t" anchorCtr="0">
            <a:noAutofit/>
          </a:bodyPr>
          <a:lstStyle>
            <a:lvl1pPr marL="457200" marR="0" lvl="0" indent="-330200" algn="l">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title"/>
          </p:nvPr>
        </p:nvSpPr>
        <p:spPr>
          <a:xfrm>
            <a:off x="442913" y="432000"/>
            <a:ext cx="11306100" cy="1387200"/>
          </a:xfrm>
          <a:prstGeom prst="rect">
            <a:avLst/>
          </a:prstGeom>
          <a:noFill/>
          <a:ln>
            <a:noFill/>
          </a:ln>
        </p:spPr>
        <p:txBody>
          <a:bodyPr spcFirstLastPara="1" wrap="square" lIns="0" tIns="0" rIns="0" bIns="0" anchor="t" anchorCtr="0">
            <a:noAutofit/>
          </a:bodyPr>
          <a:lstStyle>
            <a:lvl1pPr marR="0" lvl="0" algn="l">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Experience 4 0">
  <p:cSld name="Experience 4 0">
    <p:spTree>
      <p:nvGrpSpPr>
        <p:cNvPr id="1" name="Shape 393"/>
        <p:cNvGrpSpPr/>
        <p:nvPr/>
      </p:nvGrpSpPr>
      <p:grpSpPr>
        <a:xfrm>
          <a:off x="0" y="0"/>
          <a:ext cx="0" cy="0"/>
          <a:chOff x="0" y="0"/>
          <a:chExt cx="0" cy="0"/>
        </a:xfrm>
      </p:grpSpPr>
      <p:sp>
        <p:nvSpPr>
          <p:cNvPr id="394" name="Google Shape;394;p71"/>
          <p:cNvSpPr txBox="1">
            <a:spLocks noGrp="1"/>
          </p:cNvSpPr>
          <p:nvPr>
            <p:ph type="title"/>
          </p:nvPr>
        </p:nvSpPr>
        <p:spPr>
          <a:xfrm>
            <a:off x="412751" y="1950184"/>
            <a:ext cx="3537900" cy="820800"/>
          </a:xfrm>
          <a:prstGeom prst="rect">
            <a:avLst/>
          </a:prstGeom>
          <a:noFill/>
          <a:ln>
            <a:noFill/>
          </a:ln>
        </p:spPr>
        <p:txBody>
          <a:bodyPr spcFirstLastPara="1" wrap="square" lIns="91400" tIns="91400" rIns="91400" bIns="91400" anchor="t" anchorCtr="0">
            <a:noAutofit/>
          </a:bodyPr>
          <a:lstStyle>
            <a:lvl1pPr marR="0" lvl="0" algn="l">
              <a:lnSpc>
                <a:spcPct val="100000"/>
              </a:lnSpc>
              <a:spcBef>
                <a:spcPts val="0"/>
              </a:spcBef>
              <a:spcAft>
                <a:spcPts val="0"/>
              </a:spcAft>
              <a:buClr>
                <a:srgbClr val="000000"/>
              </a:buClr>
              <a:buSzPts val="2700"/>
              <a:buFont typeface="Georgia"/>
              <a:buNone/>
              <a:defRPr sz="2700" b="0" i="0" u="none" strike="noStrike" cap="none">
                <a:solidFill>
                  <a:srgbClr val="000000"/>
                </a:solidFill>
                <a:latin typeface="Georgia"/>
                <a:ea typeface="Georgia"/>
                <a:cs typeface="Georgia"/>
                <a:sym typeface="Georgia"/>
              </a:defRPr>
            </a:lvl1pPr>
            <a:lvl2pPr marR="0" lvl="1"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395" name="Google Shape;395;p71"/>
          <p:cNvSpPr txBox="1">
            <a:spLocks noGrp="1"/>
          </p:cNvSpPr>
          <p:nvPr>
            <p:ph type="body" idx="1"/>
          </p:nvPr>
        </p:nvSpPr>
        <p:spPr>
          <a:xfrm>
            <a:off x="412751" y="3736945"/>
            <a:ext cx="3260100" cy="221700"/>
          </a:xfrm>
          <a:prstGeom prst="rect">
            <a:avLst/>
          </a:prstGeom>
          <a:noFill/>
          <a:ln>
            <a:noFill/>
          </a:ln>
        </p:spPr>
        <p:txBody>
          <a:bodyPr spcFirstLastPara="1" wrap="square" lIns="91400" tIns="91400" rIns="91400" bIns="91400" anchor="t" anchorCtr="0">
            <a:noAutofit/>
          </a:bodyPr>
          <a:lstStyle>
            <a:lvl1pPr marL="457200" marR="0" lvl="0" indent="-228600" algn="l">
              <a:lnSpc>
                <a:spcPct val="12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228600" algn="l">
              <a:lnSpc>
                <a:spcPct val="12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a:lnSpc>
                <a:spcPct val="12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1828800" marR="0" lvl="3" indent="-228600" algn="l">
              <a:lnSpc>
                <a:spcPct val="12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2286000" marR="0" lvl="4" indent="-228600" algn="l">
              <a:lnSpc>
                <a:spcPct val="12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396" name="Google Shape;396;p71"/>
          <p:cNvSpPr txBox="1">
            <a:spLocks noGrp="1"/>
          </p:cNvSpPr>
          <p:nvPr>
            <p:ph type="sldNum" idx="12"/>
          </p:nvPr>
        </p:nvSpPr>
        <p:spPr>
          <a:xfrm>
            <a:off x="11609918" y="6357459"/>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copy">
  <p:cSld name="BLANK copy">
    <p:spTree>
      <p:nvGrpSpPr>
        <p:cNvPr id="1" name="Shape 397"/>
        <p:cNvGrpSpPr/>
        <p:nvPr/>
      </p:nvGrpSpPr>
      <p:grpSpPr>
        <a:xfrm>
          <a:off x="0" y="0"/>
          <a:ext cx="0" cy="0"/>
          <a:chOff x="0" y="0"/>
          <a:chExt cx="0" cy="0"/>
        </a:xfrm>
      </p:grpSpPr>
      <p:sp>
        <p:nvSpPr>
          <p:cNvPr id="398" name="Google Shape;398;p72"/>
          <p:cNvSpPr txBox="1">
            <a:spLocks noGrp="1"/>
          </p:cNvSpPr>
          <p:nvPr>
            <p:ph type="sldNum" idx="12"/>
          </p:nvPr>
        </p:nvSpPr>
        <p:spPr>
          <a:xfrm>
            <a:off x="11609918" y="6357343"/>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Four Content 1">
  <p:cSld name="Four Content_1">
    <p:spTree>
      <p:nvGrpSpPr>
        <p:cNvPr id="1" name="Shape 399"/>
        <p:cNvGrpSpPr/>
        <p:nvPr/>
      </p:nvGrpSpPr>
      <p:grpSpPr>
        <a:xfrm>
          <a:off x="0" y="0"/>
          <a:ext cx="0" cy="0"/>
          <a:chOff x="0" y="0"/>
          <a:chExt cx="0" cy="0"/>
        </a:xfrm>
      </p:grpSpPr>
      <p:sp>
        <p:nvSpPr>
          <p:cNvPr id="400" name="Google Shape;400;p73"/>
          <p:cNvSpPr txBox="1">
            <a:spLocks noGrp="1"/>
          </p:cNvSpPr>
          <p:nvPr>
            <p:ph type="body" idx="1"/>
          </p:nvPr>
        </p:nvSpPr>
        <p:spPr>
          <a:xfrm>
            <a:off x="399529" y="3511501"/>
            <a:ext cx="2625600" cy="2658300"/>
          </a:xfrm>
          <a:prstGeom prst="rect">
            <a:avLst/>
          </a:prstGeom>
          <a:noFill/>
          <a:ln>
            <a:noFill/>
          </a:ln>
        </p:spPr>
        <p:txBody>
          <a:bodyPr spcFirstLastPara="1" wrap="square" lIns="91400" tIns="91400" rIns="91400" bIns="91400" anchor="t" anchorCtr="0">
            <a:noAutofit/>
          </a:bodyPr>
          <a:lstStyle>
            <a:lvl1pPr marL="457200" marR="0" lvl="0" indent="-228600" algn="ctr">
              <a:lnSpc>
                <a:spcPct val="110000"/>
              </a:lnSpc>
              <a:spcBef>
                <a:spcPts val="800"/>
              </a:spcBef>
              <a:spcAft>
                <a:spcPts val="0"/>
              </a:spcAft>
              <a:buClr>
                <a:srgbClr val="7C7C7B"/>
              </a:buClr>
              <a:buSzPts val="2700"/>
              <a:buFont typeface="Arial"/>
              <a:buNone/>
              <a:defRPr sz="2700" b="0" i="0" u="none" strike="noStrike" cap="none">
                <a:solidFill>
                  <a:srgbClr val="7C7C7B"/>
                </a:solidFill>
                <a:latin typeface="Georgia"/>
                <a:ea typeface="Georgia"/>
                <a:cs typeface="Georgia"/>
                <a:sym typeface="Georgia"/>
              </a:defRPr>
            </a:lvl1pPr>
            <a:lvl2pPr marL="914400" marR="0" lvl="1" indent="-228600" algn="ctr">
              <a:lnSpc>
                <a:spcPct val="110000"/>
              </a:lnSpc>
              <a:spcBef>
                <a:spcPts val="800"/>
              </a:spcBef>
              <a:spcAft>
                <a:spcPts val="0"/>
              </a:spcAft>
              <a:buClr>
                <a:srgbClr val="7C7C7B"/>
              </a:buClr>
              <a:buSzPts val="2700"/>
              <a:buFont typeface="Arial"/>
              <a:buNone/>
              <a:defRPr sz="2700" b="0" i="0" u="none" strike="noStrike" cap="none">
                <a:solidFill>
                  <a:srgbClr val="7C7C7B"/>
                </a:solidFill>
                <a:latin typeface="Georgia"/>
                <a:ea typeface="Georgia"/>
                <a:cs typeface="Georgia"/>
                <a:sym typeface="Georgia"/>
              </a:defRPr>
            </a:lvl2pPr>
            <a:lvl3pPr marL="1371600" marR="0" lvl="2" indent="-400050" algn="ctr">
              <a:lnSpc>
                <a:spcPct val="110000"/>
              </a:lnSpc>
              <a:spcBef>
                <a:spcPts val="800"/>
              </a:spcBef>
              <a:spcAft>
                <a:spcPts val="0"/>
              </a:spcAft>
              <a:buClr>
                <a:srgbClr val="7C7C7B"/>
              </a:buClr>
              <a:buSzPts val="2700"/>
              <a:buFont typeface="Arial"/>
              <a:buChar char="–"/>
              <a:defRPr sz="2700" b="0" i="0" u="none" strike="noStrike" cap="none">
                <a:solidFill>
                  <a:srgbClr val="7C7C7B"/>
                </a:solidFill>
                <a:latin typeface="Georgia"/>
                <a:ea typeface="Georgia"/>
                <a:cs typeface="Georgia"/>
                <a:sym typeface="Georgia"/>
              </a:defRPr>
            </a:lvl3pPr>
            <a:lvl4pPr marL="1828800" marR="0" lvl="3" indent="-400050" algn="ctr">
              <a:lnSpc>
                <a:spcPct val="110000"/>
              </a:lnSpc>
              <a:spcBef>
                <a:spcPts val="800"/>
              </a:spcBef>
              <a:spcAft>
                <a:spcPts val="0"/>
              </a:spcAft>
              <a:buClr>
                <a:srgbClr val="7C7C7B"/>
              </a:buClr>
              <a:buSzPts val="2700"/>
              <a:buFont typeface="Arial"/>
              <a:buChar char="•"/>
              <a:defRPr sz="2700" b="0" i="0" u="none" strike="noStrike" cap="none">
                <a:solidFill>
                  <a:srgbClr val="7C7C7B"/>
                </a:solidFill>
                <a:latin typeface="Georgia"/>
                <a:ea typeface="Georgia"/>
                <a:cs typeface="Georgia"/>
                <a:sym typeface="Georgia"/>
              </a:defRPr>
            </a:lvl4pPr>
            <a:lvl5pPr marL="2286000" marR="0" lvl="4" indent="-400050" algn="ctr">
              <a:lnSpc>
                <a:spcPct val="110000"/>
              </a:lnSpc>
              <a:spcBef>
                <a:spcPts val="800"/>
              </a:spcBef>
              <a:spcAft>
                <a:spcPts val="0"/>
              </a:spcAft>
              <a:buClr>
                <a:srgbClr val="7C7C7B"/>
              </a:buClr>
              <a:buSzPts val="2700"/>
              <a:buFont typeface="Arial"/>
              <a:buChar char="–"/>
              <a:defRPr sz="2700" b="0" i="0" u="none" strike="noStrike" cap="none">
                <a:solidFill>
                  <a:srgbClr val="7C7C7B"/>
                </a:solidFill>
                <a:latin typeface="Georgia"/>
                <a:ea typeface="Georgia"/>
                <a:cs typeface="Georgia"/>
                <a:sym typeface="Georgia"/>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01" name="Google Shape;401;p73"/>
          <p:cNvSpPr txBox="1">
            <a:spLocks noGrp="1"/>
          </p:cNvSpPr>
          <p:nvPr>
            <p:ph type="body" idx="2"/>
          </p:nvPr>
        </p:nvSpPr>
        <p:spPr>
          <a:xfrm>
            <a:off x="3317587" y="3511501"/>
            <a:ext cx="2625600" cy="2658300"/>
          </a:xfrm>
          <a:prstGeom prst="rect">
            <a:avLst/>
          </a:prstGeom>
          <a:noFill/>
          <a:ln>
            <a:noFill/>
          </a:ln>
        </p:spPr>
        <p:txBody>
          <a:bodyPr spcFirstLastPara="1" wrap="square" lIns="91400" tIns="91400" rIns="91400" bIns="91400" anchor="t" anchorCtr="0">
            <a:noAutofit/>
          </a:bodyPr>
          <a:lstStyle>
            <a:lvl1pPr marL="457200" marR="0" lvl="0"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L="914400" marR="0" lvl="1"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L="1371600" marR="0" lvl="2"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L="1828800" marR="0" lvl="3"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L="2286000" marR="0" lvl="4"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02" name="Google Shape;402;p73"/>
          <p:cNvSpPr txBox="1">
            <a:spLocks noGrp="1"/>
          </p:cNvSpPr>
          <p:nvPr>
            <p:ph type="body" idx="3"/>
          </p:nvPr>
        </p:nvSpPr>
        <p:spPr>
          <a:xfrm>
            <a:off x="6235643" y="3511501"/>
            <a:ext cx="2625600" cy="2658300"/>
          </a:xfrm>
          <a:prstGeom prst="rect">
            <a:avLst/>
          </a:prstGeom>
          <a:noFill/>
          <a:ln>
            <a:noFill/>
          </a:ln>
        </p:spPr>
        <p:txBody>
          <a:bodyPr spcFirstLastPara="1" wrap="square" lIns="91400" tIns="91400" rIns="91400" bIns="91400" anchor="t" anchorCtr="0">
            <a:noAutofit/>
          </a:bodyPr>
          <a:lstStyle>
            <a:lvl1pPr marL="457200" marR="0" lvl="0"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L="914400" marR="0" lvl="1"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L="1371600" marR="0" lvl="2"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L="1828800" marR="0" lvl="3"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L="2286000" marR="0" lvl="4"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03" name="Google Shape;403;p73"/>
          <p:cNvSpPr txBox="1">
            <a:spLocks noGrp="1"/>
          </p:cNvSpPr>
          <p:nvPr>
            <p:ph type="body" idx="4"/>
          </p:nvPr>
        </p:nvSpPr>
        <p:spPr>
          <a:xfrm>
            <a:off x="9153699" y="3511501"/>
            <a:ext cx="2625600" cy="2658300"/>
          </a:xfrm>
          <a:prstGeom prst="rect">
            <a:avLst/>
          </a:prstGeom>
          <a:noFill/>
          <a:ln>
            <a:noFill/>
          </a:ln>
        </p:spPr>
        <p:txBody>
          <a:bodyPr spcFirstLastPara="1" wrap="square" lIns="91400" tIns="91400" rIns="91400" bIns="91400" anchor="t" anchorCtr="0">
            <a:noAutofit/>
          </a:bodyPr>
          <a:lstStyle>
            <a:lvl1pPr marL="457200" marR="0" lvl="0"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L="914400" marR="0" lvl="1"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L="1371600" marR="0" lvl="2"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L="1828800" marR="0" lvl="3"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L="2286000" marR="0" lvl="4"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04" name="Google Shape;404;p73"/>
          <p:cNvSpPr txBox="1">
            <a:spLocks noGrp="1"/>
          </p:cNvSpPr>
          <p:nvPr>
            <p:ph type="sldNum" idx="12"/>
          </p:nvPr>
        </p:nvSpPr>
        <p:spPr>
          <a:xfrm>
            <a:off x="11609918" y="6357459"/>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_ONLY">
  <p:cSld name="TITLE_ONLY_1">
    <p:spTree>
      <p:nvGrpSpPr>
        <p:cNvPr id="1" name="Shape 405"/>
        <p:cNvGrpSpPr/>
        <p:nvPr/>
      </p:nvGrpSpPr>
      <p:grpSpPr>
        <a:xfrm>
          <a:off x="0" y="0"/>
          <a:ext cx="0" cy="0"/>
          <a:chOff x="0" y="0"/>
          <a:chExt cx="0" cy="0"/>
        </a:xfrm>
      </p:grpSpPr>
      <p:sp>
        <p:nvSpPr>
          <p:cNvPr id="406" name="Google Shape;406;p74"/>
          <p:cNvSpPr txBox="1">
            <a:spLocks noGrp="1"/>
          </p:cNvSpPr>
          <p:nvPr>
            <p:ph type="sldNum" idx="12"/>
          </p:nvPr>
        </p:nvSpPr>
        <p:spPr>
          <a:xfrm>
            <a:off x="11609918" y="6357341"/>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300">
              <a:solidFill>
                <a:srgbClr val="585858"/>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000000"/>
        </a:solidFill>
        <a:effectLst/>
      </p:bgPr>
    </p:bg>
    <p:spTree>
      <p:nvGrpSpPr>
        <p:cNvPr id="1" name="Shape 407"/>
        <p:cNvGrpSpPr/>
        <p:nvPr/>
      </p:nvGrpSpPr>
      <p:grpSpPr>
        <a:xfrm>
          <a:off x="0" y="0"/>
          <a:ext cx="0" cy="0"/>
          <a:chOff x="0" y="0"/>
          <a:chExt cx="0" cy="0"/>
        </a:xfrm>
      </p:grpSpPr>
      <p:sp>
        <p:nvSpPr>
          <p:cNvPr id="408" name="Google Shape;408;p75"/>
          <p:cNvSpPr txBox="1"/>
          <p:nvPr/>
        </p:nvSpPr>
        <p:spPr>
          <a:xfrm>
            <a:off x="415925" y="6400798"/>
            <a:ext cx="3413100" cy="16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GB" sz="800" b="0" i="0" u="none" strike="noStrike" cap="none">
                <a:solidFill>
                  <a:srgbClr val="FFFFFF"/>
                </a:solidFill>
                <a:latin typeface="Arial"/>
                <a:ea typeface="Arial"/>
                <a:cs typeface="Arial"/>
                <a:sym typeface="Arial"/>
              </a:rPr>
              <a:t>PwC Digital Workforce Transformation</a:t>
            </a:r>
            <a:endParaRPr sz="1900" b="0" i="0" u="none" strike="noStrike" cap="none">
              <a:solidFill>
                <a:srgbClr val="000000"/>
              </a:solidFill>
              <a:latin typeface="Arial"/>
              <a:ea typeface="Arial"/>
              <a:cs typeface="Arial"/>
              <a:sym typeface="Arial"/>
            </a:endParaRPr>
          </a:p>
        </p:txBody>
      </p:sp>
      <p:sp>
        <p:nvSpPr>
          <p:cNvPr id="409" name="Google Shape;409;p75"/>
          <p:cNvSpPr>
            <a:spLocks noGrp="1"/>
          </p:cNvSpPr>
          <p:nvPr>
            <p:ph type="pic" idx="2"/>
          </p:nvPr>
        </p:nvSpPr>
        <p:spPr>
          <a:xfrm>
            <a:off x="0" y="0"/>
            <a:ext cx="12192000" cy="6858000"/>
          </a:xfrm>
          <a:prstGeom prst="rect">
            <a:avLst/>
          </a:prstGeom>
          <a:noFill/>
          <a:ln>
            <a:noFill/>
          </a:ln>
        </p:spPr>
        <p:txBody>
          <a:bodyPr spcFirstLastPara="1" wrap="square" lIns="121900" tIns="60925" rIns="121900" bIns="60925" anchor="t" anchorCtr="0">
            <a:noAutofit/>
          </a:bodyPr>
          <a:lstStyle>
            <a:lvl1pPr marR="0" lvl="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R="0" lvl="1"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R="0" lvl="2"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R="0" lvl="3"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R="0" lvl="4"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R="0" lvl="5"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R="0" lvl="6"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R="0" lvl="7"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R="0" lvl="8"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10" name="Google Shape;410;p75"/>
          <p:cNvSpPr txBox="1">
            <a:spLocks noGrp="1"/>
          </p:cNvSpPr>
          <p:nvPr>
            <p:ph type="title"/>
          </p:nvPr>
        </p:nvSpPr>
        <p:spPr>
          <a:xfrm>
            <a:off x="407333" y="2894377"/>
            <a:ext cx="11779200" cy="410400"/>
          </a:xfrm>
          <a:prstGeom prst="rect">
            <a:avLst/>
          </a:prstGeom>
          <a:noFill/>
          <a:ln>
            <a:noFill/>
          </a:ln>
        </p:spPr>
        <p:txBody>
          <a:bodyPr spcFirstLastPara="1" wrap="square" lIns="91400" tIns="91400" rIns="91400" bIns="91400" anchor="t" anchorCtr="0">
            <a:noAutofit/>
          </a:bodyPr>
          <a:lstStyle>
            <a:lvl1pPr marR="0" lvl="0" algn="ctr">
              <a:lnSpc>
                <a:spcPct val="100000"/>
              </a:lnSpc>
              <a:spcBef>
                <a:spcPts val="0"/>
              </a:spcBef>
              <a:spcAft>
                <a:spcPts val="0"/>
              </a:spcAft>
              <a:buClr>
                <a:srgbClr val="FFFFFF"/>
              </a:buClr>
              <a:buSzPts val="2700"/>
              <a:buFont typeface="Georgia"/>
              <a:buNone/>
              <a:defRPr sz="2700" b="0" i="0" u="none" strike="noStrike" cap="none">
                <a:solidFill>
                  <a:srgbClr val="FFFFFF"/>
                </a:solidFill>
                <a:latin typeface="Georgia"/>
                <a:ea typeface="Georgia"/>
                <a:cs typeface="Georgia"/>
                <a:sym typeface="Georgia"/>
              </a:defRPr>
            </a:lvl1pPr>
            <a:lvl2pPr marR="0" lvl="1"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411" name="Google Shape;411;p75"/>
          <p:cNvSpPr txBox="1">
            <a:spLocks noGrp="1"/>
          </p:cNvSpPr>
          <p:nvPr>
            <p:ph type="sldNum" idx="12"/>
          </p:nvPr>
        </p:nvSpPr>
        <p:spPr>
          <a:xfrm>
            <a:off x="11609918" y="6357459"/>
            <a:ext cx="169200" cy="1692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100"/>
              <a:buFont typeface="Arial"/>
              <a:buNone/>
              <a:defRPr sz="11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rgbClr val="E0301E"/>
        </a:solidFill>
        <a:effectLst/>
      </p:bgPr>
    </p:bg>
    <p:spTree>
      <p:nvGrpSpPr>
        <p:cNvPr id="1" name="Shape 419"/>
        <p:cNvGrpSpPr/>
        <p:nvPr/>
      </p:nvGrpSpPr>
      <p:grpSpPr>
        <a:xfrm>
          <a:off x="0" y="0"/>
          <a:ext cx="0" cy="0"/>
          <a:chOff x="0" y="0"/>
          <a:chExt cx="0" cy="0"/>
        </a:xfrm>
      </p:grpSpPr>
      <p:pic>
        <p:nvPicPr>
          <p:cNvPr id="420" name="Google Shape;420;p77" descr="Shape 52"/>
          <p:cNvPicPr preferRelativeResize="0"/>
          <p:nvPr/>
        </p:nvPicPr>
        <p:blipFill rotWithShape="1">
          <a:blip r:embed="rId2">
            <a:alphaModFix/>
          </a:blip>
          <a:srcRect/>
          <a:stretch/>
        </p:blipFill>
        <p:spPr>
          <a:xfrm>
            <a:off x="552939" y="5721171"/>
            <a:ext cx="765971" cy="581931"/>
          </a:xfrm>
          <a:prstGeom prst="rect">
            <a:avLst/>
          </a:prstGeom>
          <a:noFill/>
          <a:ln>
            <a:noFill/>
          </a:ln>
        </p:spPr>
      </p:pic>
      <p:sp>
        <p:nvSpPr>
          <p:cNvPr id="421" name="Google Shape;421;p77"/>
          <p:cNvSpPr txBox="1">
            <a:spLocks noGrp="1"/>
          </p:cNvSpPr>
          <p:nvPr>
            <p:ph type="title"/>
          </p:nvPr>
        </p:nvSpPr>
        <p:spPr>
          <a:xfrm>
            <a:off x="410953" y="2710131"/>
            <a:ext cx="5685300" cy="1182000"/>
          </a:xfrm>
          <a:prstGeom prst="rect">
            <a:avLst/>
          </a:prstGeom>
          <a:noFill/>
          <a:ln>
            <a:noFill/>
          </a:ln>
        </p:spPr>
        <p:txBody>
          <a:bodyPr spcFirstLastPara="1" wrap="square" lIns="91400" tIns="91400" rIns="91400" bIns="91400" anchor="t" anchorCtr="0">
            <a:noAutofit/>
          </a:bodyPr>
          <a:lstStyle>
            <a:lvl1pPr marR="0" lvl="0" algn="l" rtl="0">
              <a:lnSpc>
                <a:spcPct val="90000"/>
              </a:lnSpc>
              <a:spcBef>
                <a:spcPts val="800"/>
              </a:spcBef>
              <a:spcAft>
                <a:spcPts val="0"/>
              </a:spcAft>
              <a:buClr>
                <a:srgbClr val="000000"/>
              </a:buClr>
              <a:buSzPts val="4300"/>
              <a:buFont typeface="Georgia"/>
              <a:buNone/>
              <a:defRPr sz="4300" b="0" i="0" u="none" strike="noStrike" cap="none">
                <a:solidFill>
                  <a:srgbClr val="000000"/>
                </a:solidFill>
                <a:latin typeface="Georgia"/>
                <a:ea typeface="Georgia"/>
                <a:cs typeface="Georgia"/>
                <a:sym typeface="Georgia"/>
              </a:defRPr>
            </a:lvl1pPr>
            <a:lvl2pPr marR="0" lvl="1"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422" name="Google Shape;422;p77"/>
          <p:cNvSpPr txBox="1">
            <a:spLocks noGrp="1"/>
          </p:cNvSpPr>
          <p:nvPr>
            <p:ph type="body" idx="1"/>
          </p:nvPr>
        </p:nvSpPr>
        <p:spPr>
          <a:xfrm>
            <a:off x="410953" y="1505624"/>
            <a:ext cx="5676300" cy="1182000"/>
          </a:xfrm>
          <a:prstGeom prst="rect">
            <a:avLst/>
          </a:prstGeom>
          <a:noFill/>
          <a:ln>
            <a:noFill/>
          </a:ln>
        </p:spPr>
        <p:txBody>
          <a:bodyPr spcFirstLastPara="1" wrap="square" lIns="91400" tIns="91400" rIns="91400" bIns="91400" anchor="b" anchorCtr="0">
            <a:noAutofit/>
          </a:bodyPr>
          <a:lstStyle>
            <a:lvl1pPr marL="457200" marR="0" lvl="0" indent="-228600" algn="l" rtl="0">
              <a:lnSpc>
                <a:spcPct val="90000"/>
              </a:lnSpc>
              <a:spcBef>
                <a:spcPts val="800"/>
              </a:spcBef>
              <a:spcAft>
                <a:spcPts val="0"/>
              </a:spcAft>
              <a:buClr>
                <a:srgbClr val="FFFFFF"/>
              </a:buClr>
              <a:buSzPts val="4300"/>
              <a:buFont typeface="Arial"/>
              <a:buNone/>
              <a:defRPr sz="4300" b="0" i="0" u="none" strike="noStrike" cap="none">
                <a:solidFill>
                  <a:srgbClr val="FFFFFF"/>
                </a:solidFill>
                <a:latin typeface="Georgia"/>
                <a:ea typeface="Georgia"/>
                <a:cs typeface="Georgia"/>
                <a:sym typeface="Georgia"/>
              </a:defRPr>
            </a:lvl1pPr>
            <a:lvl2pPr marL="914400" marR="0" lvl="1" indent="-228600" algn="l" rtl="0">
              <a:lnSpc>
                <a:spcPct val="90000"/>
              </a:lnSpc>
              <a:spcBef>
                <a:spcPts val="800"/>
              </a:spcBef>
              <a:spcAft>
                <a:spcPts val="0"/>
              </a:spcAft>
              <a:buClr>
                <a:srgbClr val="FFFFFF"/>
              </a:buClr>
              <a:buSzPts val="4300"/>
              <a:buFont typeface="Arial"/>
              <a:buNone/>
              <a:defRPr sz="4300" b="0" i="0" u="none" strike="noStrike" cap="none">
                <a:solidFill>
                  <a:srgbClr val="FFFFFF"/>
                </a:solidFill>
                <a:latin typeface="Georgia"/>
                <a:ea typeface="Georgia"/>
                <a:cs typeface="Georgia"/>
                <a:sym typeface="Georgia"/>
              </a:defRPr>
            </a:lvl2pPr>
            <a:lvl3pPr marL="1371600" marR="0" lvl="2" indent="-228600" algn="l" rtl="0">
              <a:lnSpc>
                <a:spcPct val="90000"/>
              </a:lnSpc>
              <a:spcBef>
                <a:spcPts val="800"/>
              </a:spcBef>
              <a:spcAft>
                <a:spcPts val="0"/>
              </a:spcAft>
              <a:buClr>
                <a:srgbClr val="FFFFFF"/>
              </a:buClr>
              <a:buSzPts val="4300"/>
              <a:buFont typeface="Arial"/>
              <a:buNone/>
              <a:defRPr sz="4300" b="0" i="0" u="none" strike="noStrike" cap="none">
                <a:solidFill>
                  <a:srgbClr val="FFFFFF"/>
                </a:solidFill>
                <a:latin typeface="Georgia"/>
                <a:ea typeface="Georgia"/>
                <a:cs typeface="Georgia"/>
                <a:sym typeface="Georgia"/>
              </a:defRPr>
            </a:lvl3pPr>
            <a:lvl4pPr marL="1828800" marR="0" lvl="3" indent="-228600" algn="l" rtl="0">
              <a:lnSpc>
                <a:spcPct val="90000"/>
              </a:lnSpc>
              <a:spcBef>
                <a:spcPts val="800"/>
              </a:spcBef>
              <a:spcAft>
                <a:spcPts val="0"/>
              </a:spcAft>
              <a:buClr>
                <a:srgbClr val="FFFFFF"/>
              </a:buClr>
              <a:buSzPts val="4300"/>
              <a:buFont typeface="Arial"/>
              <a:buNone/>
              <a:defRPr sz="4300" b="0" i="0" u="none" strike="noStrike" cap="none">
                <a:solidFill>
                  <a:srgbClr val="FFFFFF"/>
                </a:solidFill>
                <a:latin typeface="Georgia"/>
                <a:ea typeface="Georgia"/>
                <a:cs typeface="Georgia"/>
                <a:sym typeface="Georgia"/>
              </a:defRPr>
            </a:lvl4pPr>
            <a:lvl5pPr marL="2286000" marR="0" lvl="4" indent="-228600" algn="l" rtl="0">
              <a:lnSpc>
                <a:spcPct val="90000"/>
              </a:lnSpc>
              <a:spcBef>
                <a:spcPts val="800"/>
              </a:spcBef>
              <a:spcAft>
                <a:spcPts val="0"/>
              </a:spcAft>
              <a:buClr>
                <a:srgbClr val="FFFFFF"/>
              </a:buClr>
              <a:buSzPts val="4300"/>
              <a:buFont typeface="Arial"/>
              <a:buNone/>
              <a:defRPr sz="4300" b="0" i="0" u="none" strike="noStrike" cap="none">
                <a:solidFill>
                  <a:srgbClr val="FFFFFF"/>
                </a:solidFill>
                <a:latin typeface="Georgia"/>
                <a:ea typeface="Georgia"/>
                <a:cs typeface="Georgia"/>
                <a:sym typeface="Georgia"/>
              </a:defRPr>
            </a:lvl5pPr>
            <a:lvl6pPr marL="2743200" marR="0" lvl="5"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23" name="Google Shape;423;p77"/>
          <p:cNvSpPr txBox="1">
            <a:spLocks noGrp="1"/>
          </p:cNvSpPr>
          <p:nvPr>
            <p:ph type="body" idx="2"/>
          </p:nvPr>
        </p:nvSpPr>
        <p:spPr>
          <a:xfrm>
            <a:off x="412751" y="507140"/>
            <a:ext cx="4565700" cy="287100"/>
          </a:xfrm>
          <a:prstGeom prst="rect">
            <a:avLst/>
          </a:prstGeom>
          <a:noFill/>
          <a:ln>
            <a:noFill/>
          </a:ln>
        </p:spPr>
        <p:txBody>
          <a:bodyPr spcFirstLastPara="1" wrap="square" lIns="91400" tIns="91400" rIns="91400" bIns="91400" anchor="t" anchorCtr="0">
            <a:noAutofit/>
          </a:bodyPr>
          <a:lstStyle>
            <a:lvl1pPr marL="457200" marR="0" lvl="0"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L="914400" marR="0" lvl="1"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L="1371600" marR="0" lvl="2"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L="1828800" marR="0" lvl="3"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L="2286000" marR="0" lvl="4"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L="2743200" marR="0" lvl="5"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24" name="Google Shape;424;p77"/>
          <p:cNvSpPr txBox="1">
            <a:spLocks noGrp="1"/>
          </p:cNvSpPr>
          <p:nvPr>
            <p:ph type="body" idx="3"/>
          </p:nvPr>
        </p:nvSpPr>
        <p:spPr>
          <a:xfrm>
            <a:off x="9159572" y="5999536"/>
            <a:ext cx="2588100" cy="328500"/>
          </a:xfrm>
          <a:prstGeom prst="rect">
            <a:avLst/>
          </a:prstGeom>
          <a:noFill/>
          <a:ln>
            <a:noFill/>
          </a:ln>
        </p:spPr>
        <p:txBody>
          <a:bodyPr spcFirstLastPara="1" wrap="square" lIns="91400" tIns="91400" rIns="91400" bIns="91400" anchor="t" anchorCtr="0">
            <a:noAutofit/>
          </a:bodyPr>
          <a:lstStyle>
            <a:lvl1pPr marL="457200" marR="0" lvl="0"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L="914400" marR="0" lvl="1"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L="1371600" marR="0" lvl="2"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L="1828800" marR="0" lvl="3"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L="2286000" marR="0" lvl="4"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L="2743200" marR="0" lvl="5"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rtl="0">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425" name="Google Shape;425;p77"/>
          <p:cNvSpPr txBox="1">
            <a:spLocks noGrp="1"/>
          </p:cNvSpPr>
          <p:nvPr>
            <p:ph type="sldNum" idx="12"/>
          </p:nvPr>
        </p:nvSpPr>
        <p:spPr>
          <a:xfrm>
            <a:off x="11500379" y="7275032"/>
            <a:ext cx="169200" cy="1692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ank_black">
  <p:cSld name="Blank_black">
    <p:bg>
      <p:bgPr>
        <a:solidFill>
          <a:srgbClr val="000000"/>
        </a:solidFill>
        <a:effectLst/>
      </p:bgPr>
    </p:bg>
    <p:spTree>
      <p:nvGrpSpPr>
        <p:cNvPr id="1" name="Shape 426"/>
        <p:cNvGrpSpPr/>
        <p:nvPr/>
      </p:nvGrpSpPr>
      <p:grpSpPr>
        <a:xfrm>
          <a:off x="0" y="0"/>
          <a:ext cx="0" cy="0"/>
          <a:chOff x="0" y="0"/>
          <a:chExt cx="0" cy="0"/>
        </a:xfrm>
      </p:grpSpPr>
      <p:sp>
        <p:nvSpPr>
          <p:cNvPr id="427" name="Google Shape;427;p7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28" name="Google Shape;428;p78"/>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dk2"/>
        </a:solidFill>
        <a:effectLst/>
      </p:bgPr>
    </p:bg>
    <p:spTree>
      <p:nvGrpSpPr>
        <p:cNvPr id="1" name="Shape 429"/>
        <p:cNvGrpSpPr/>
        <p:nvPr/>
      </p:nvGrpSpPr>
      <p:grpSpPr>
        <a:xfrm>
          <a:off x="0" y="0"/>
          <a:ext cx="0" cy="0"/>
          <a:chOff x="0" y="0"/>
          <a:chExt cx="0" cy="0"/>
        </a:xfrm>
      </p:grpSpPr>
      <p:sp>
        <p:nvSpPr>
          <p:cNvPr id="430" name="Google Shape;430;p79"/>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31" name="Google Shape;431;p79"/>
          <p:cNvSpPr txBox="1">
            <a:spLocks noGrp="1"/>
          </p:cNvSpPr>
          <p:nvPr>
            <p:ph type="ftr" idx="11"/>
          </p:nvPr>
        </p:nvSpPr>
        <p:spPr>
          <a:xfrm>
            <a:off x="402227" y="7672844"/>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32" name="Google Shape;432;p79"/>
          <p:cNvSpPr txBox="1">
            <a:spLocks noGrp="1"/>
          </p:cNvSpPr>
          <p:nvPr>
            <p:ph type="sldNum" idx="12"/>
          </p:nvPr>
        </p:nvSpPr>
        <p:spPr>
          <a:xfrm>
            <a:off x="8824860" y="7277833"/>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33" name="Google Shape;433;p79"/>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dk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34" name="Google Shape;434;p79" descr="C:\Users\OFFICE~1\AppData\Local\Temp\vmware-Office ROI\VMwareDnD\d95b34d1\pwc_logo_white.png"/>
          <p:cNvPicPr preferRelativeResize="0"/>
          <p:nvPr/>
        </p:nvPicPr>
        <p:blipFill rotWithShape="1">
          <a:blip r:embed="rId2">
            <a:alphaModFix/>
          </a:blip>
          <a:srcRect/>
          <a:stretch/>
        </p:blipFill>
        <p:spPr>
          <a:xfrm>
            <a:off x="441457" y="5527690"/>
            <a:ext cx="1023999" cy="778401"/>
          </a:xfrm>
          <a:prstGeom prst="rect">
            <a:avLst/>
          </a:prstGeom>
          <a:noFill/>
          <a:ln>
            <a:noFill/>
          </a:ln>
        </p:spPr>
      </p:pic>
      <p:sp>
        <p:nvSpPr>
          <p:cNvPr id="435" name="Google Shape;435;p79"/>
          <p:cNvSpPr txBox="1">
            <a:spLocks noGrp="1"/>
          </p:cNvSpPr>
          <p:nvPr>
            <p:ph type="ctrTitle"/>
          </p:nvPr>
        </p:nvSpPr>
        <p:spPr>
          <a:xfrm>
            <a:off x="247959" y="2775328"/>
            <a:ext cx="5685300" cy="11820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SzPts val="1900"/>
              <a:buFont typeface="Arial"/>
              <a:buNone/>
              <a:defRPr sz="4300"/>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436" name="Google Shape;436;p79"/>
          <p:cNvSpPr txBox="1">
            <a:spLocks noGrp="1"/>
          </p:cNvSpPr>
          <p:nvPr>
            <p:ph type="subTitle" idx="1"/>
          </p:nvPr>
        </p:nvSpPr>
        <p:spPr>
          <a:xfrm>
            <a:off x="247959" y="1570823"/>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1900"/>
              <a:buFont typeface="Arial"/>
              <a:buNone/>
              <a:defRPr sz="4300">
                <a:solidFill>
                  <a:schemeClr val="lt1"/>
                </a:solidFill>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437" name="Google Shape;437;p79"/>
          <p:cNvSpPr txBox="1">
            <a:spLocks noGrp="1"/>
          </p:cNvSpPr>
          <p:nvPr>
            <p:ph type="body" idx="2"/>
          </p:nvPr>
        </p:nvSpPr>
        <p:spPr>
          <a:xfrm>
            <a:off x="249756"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38" name="Google Shape;438;p79"/>
          <p:cNvSpPr txBox="1">
            <a:spLocks noGrp="1"/>
          </p:cNvSpPr>
          <p:nvPr>
            <p:ph type="body" idx="3"/>
          </p:nvPr>
        </p:nvSpPr>
        <p:spPr>
          <a:xfrm>
            <a:off x="7181909" y="5999533"/>
            <a:ext cx="45657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9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3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439"/>
        <p:cNvGrpSpPr/>
        <p:nvPr/>
      </p:nvGrpSpPr>
      <p:grpSpPr>
        <a:xfrm>
          <a:off x="0" y="0"/>
          <a:ext cx="0" cy="0"/>
          <a:chOff x="0" y="0"/>
          <a:chExt cx="0" cy="0"/>
        </a:xfrm>
      </p:grpSpPr>
      <p:sp>
        <p:nvSpPr>
          <p:cNvPr id="440" name="Google Shape;440;p80"/>
          <p:cNvSpPr txBox="1">
            <a:spLocks noGrp="1"/>
          </p:cNvSpPr>
          <p:nvPr>
            <p:ph type="ctrTitle"/>
          </p:nvPr>
        </p:nvSpPr>
        <p:spPr>
          <a:xfrm>
            <a:off x="247959" y="2775328"/>
            <a:ext cx="5685300" cy="11820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dk2"/>
              </a:buClr>
              <a:buSzPts val="1900"/>
              <a:buFont typeface="Arial"/>
              <a:buNone/>
              <a:defRPr sz="4300">
                <a:solidFill>
                  <a:schemeClr val="dk2"/>
                </a:solidFill>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441" name="Google Shape;441;p80"/>
          <p:cNvSpPr txBox="1">
            <a:spLocks noGrp="1"/>
          </p:cNvSpPr>
          <p:nvPr>
            <p:ph type="subTitle" idx="1"/>
          </p:nvPr>
        </p:nvSpPr>
        <p:spPr>
          <a:xfrm>
            <a:off x="247959" y="1570823"/>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lt1"/>
              </a:buClr>
              <a:buSzPts val="1900"/>
              <a:buFont typeface="Arial"/>
              <a:buNone/>
              <a:defRPr sz="4300">
                <a:solidFill>
                  <a:schemeClr val="lt1"/>
                </a:solidFill>
              </a:defRPr>
            </a:lvl1pPr>
            <a:lvl2pPr marR="0" lvl="1" algn="ctr" rtl="0">
              <a:lnSpc>
                <a:spcPct val="100000"/>
              </a:lnSpc>
              <a:spcBef>
                <a:spcPts val="300"/>
              </a:spcBef>
              <a:spcAft>
                <a:spcPts val="0"/>
              </a:spcAft>
              <a:buClr>
                <a:srgbClr val="888888"/>
              </a:buClr>
              <a:buSzPts val="1300"/>
              <a:buFont typeface="Noto Sans Symbols"/>
              <a:buNone/>
              <a:defRPr sz="1300" b="0" i="0" u="none" strike="noStrike" cap="none">
                <a:solidFill>
                  <a:srgbClr val="888888"/>
                </a:solidFill>
                <a:latin typeface="Arial"/>
                <a:ea typeface="Arial"/>
                <a:cs typeface="Arial"/>
                <a:sym typeface="Arial"/>
              </a:defRPr>
            </a:lvl2pPr>
            <a:lvl3pPr marR="0" lvl="2" algn="ctr" rtl="0">
              <a:lnSpc>
                <a:spcPct val="100000"/>
              </a:lnSpc>
              <a:spcBef>
                <a:spcPts val="2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R="0" lvl="3" algn="ctr" rtl="0">
              <a:lnSpc>
                <a:spcPct val="100000"/>
              </a:lnSpc>
              <a:spcBef>
                <a:spcPts val="200"/>
              </a:spcBef>
              <a:spcAft>
                <a:spcPts val="0"/>
              </a:spcAft>
              <a:buClr>
                <a:srgbClr val="888888"/>
              </a:buClr>
              <a:buSzPts val="1100"/>
              <a:buFont typeface="Arial"/>
              <a:buNone/>
              <a:defRPr sz="1100" b="0" i="0" u="none" strike="noStrike" cap="none">
                <a:solidFill>
                  <a:srgbClr val="888888"/>
                </a:solidFill>
                <a:latin typeface="Arial"/>
                <a:ea typeface="Arial"/>
                <a:cs typeface="Arial"/>
                <a:sym typeface="Arial"/>
              </a:defRPr>
            </a:lvl4pPr>
            <a:lvl5pPr marR="0" lvl="4" algn="ctr" rtl="0">
              <a:lnSpc>
                <a:spcPct val="100000"/>
              </a:lnSpc>
              <a:spcBef>
                <a:spcPts val="20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R="0" lvl="5"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6pPr>
            <a:lvl7pPr marR="0" lvl="6"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7pPr>
            <a:lvl8pPr marR="0" lvl="7"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8pPr>
            <a:lvl9pPr marR="0" lvl="8" algn="ctr" rtl="0">
              <a:lnSpc>
                <a:spcPct val="100000"/>
              </a:lnSpc>
              <a:spcBef>
                <a:spcPts val="500"/>
              </a:spcBef>
              <a:spcAft>
                <a:spcPts val="0"/>
              </a:spcAft>
              <a:buClr>
                <a:srgbClr val="888888"/>
              </a:buClr>
              <a:buSzPts val="2700"/>
              <a:buFont typeface="Arial"/>
              <a:buNone/>
              <a:defRPr sz="2700" b="0" i="0" u="none" strike="noStrike" cap="none">
                <a:solidFill>
                  <a:srgbClr val="888888"/>
                </a:solidFill>
                <a:latin typeface="Arial"/>
                <a:ea typeface="Arial"/>
                <a:cs typeface="Arial"/>
                <a:sym typeface="Arial"/>
              </a:defRPr>
            </a:lvl9pPr>
          </a:lstStyle>
          <a:p>
            <a:endParaRPr/>
          </a:p>
        </p:txBody>
      </p:sp>
      <p:sp>
        <p:nvSpPr>
          <p:cNvPr id="442" name="Google Shape;442;p8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43" name="Google Shape;443;p80"/>
          <p:cNvSpPr txBox="1">
            <a:spLocks noGrp="1"/>
          </p:cNvSpPr>
          <p:nvPr>
            <p:ph type="ftr" idx="11"/>
          </p:nvPr>
        </p:nvSpPr>
        <p:spPr>
          <a:xfrm>
            <a:off x="255097" y="7645447"/>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44" name="Google Shape;444;p80"/>
          <p:cNvSpPr txBox="1">
            <a:spLocks noGrp="1"/>
          </p:cNvSpPr>
          <p:nvPr>
            <p:ph type="sldNum" idx="12"/>
          </p:nvPr>
        </p:nvSpPr>
        <p:spPr>
          <a:xfrm>
            <a:off x="8934451" y="7236738"/>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45" name="Google Shape;445;p80"/>
          <p:cNvSpPr txBox="1">
            <a:spLocks noGrp="1"/>
          </p:cNvSpPr>
          <p:nvPr>
            <p:ph type="body" idx="2"/>
          </p:nvPr>
        </p:nvSpPr>
        <p:spPr>
          <a:xfrm>
            <a:off x="249756"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46" name="Google Shape;446;p80"/>
          <p:cNvSpPr txBox="1">
            <a:spLocks noGrp="1"/>
          </p:cNvSpPr>
          <p:nvPr>
            <p:ph type="body" idx="3"/>
          </p:nvPr>
        </p:nvSpPr>
        <p:spPr>
          <a:xfrm>
            <a:off x="7181909" y="5999533"/>
            <a:ext cx="45657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lt1"/>
              </a:buClr>
              <a:buSzPts val="1900"/>
              <a:buFont typeface="Arial"/>
              <a:buNone/>
              <a:defRPr sz="1100" b="0" i="0" u="none" strike="noStrike" cap="none">
                <a:solidFill>
                  <a:schemeClr val="lt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lt1"/>
              </a:buClr>
              <a:buSzPts val="1300"/>
              <a:buFont typeface="Noto Sans Symbols"/>
              <a:buNone/>
              <a:defRPr sz="1100" b="0" i="1" u="none" strike="noStrike" cap="none">
                <a:solidFill>
                  <a:schemeClr val="lt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47" name="Google Shape;447;p80"/>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48" name="Google Shape;448;p80" descr="C:\Users\OFFICE~1\AppData\Local\Temp\vmware-Office ROI\VMwareDnD\d95b34d1\pwc_logo_white.png"/>
          <p:cNvPicPr preferRelativeResize="0"/>
          <p:nvPr/>
        </p:nvPicPr>
        <p:blipFill rotWithShape="1">
          <a:blip r:embed="rId2">
            <a:alphaModFix/>
          </a:blip>
          <a:srcRect/>
          <a:stretch/>
        </p:blipFill>
        <p:spPr>
          <a:xfrm>
            <a:off x="441457" y="5527690"/>
            <a:ext cx="1023999" cy="77840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bg>
      <p:bgPr>
        <a:solidFill>
          <a:schemeClr val="lt1"/>
        </a:solidFill>
        <a:effectLst/>
      </p:bgPr>
    </p:bg>
    <p:spTree>
      <p:nvGrpSpPr>
        <p:cNvPr id="1" name="Shape 449"/>
        <p:cNvGrpSpPr/>
        <p:nvPr/>
      </p:nvGrpSpPr>
      <p:grpSpPr>
        <a:xfrm>
          <a:off x="0" y="0"/>
          <a:ext cx="0" cy="0"/>
          <a:chOff x="0" y="0"/>
          <a:chExt cx="0" cy="0"/>
        </a:xfrm>
      </p:grpSpPr>
      <p:sp>
        <p:nvSpPr>
          <p:cNvPr id="450" name="Google Shape;450;p8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51" name="Google Shape;451;p81"/>
          <p:cNvSpPr txBox="1">
            <a:spLocks noGrp="1"/>
          </p:cNvSpPr>
          <p:nvPr>
            <p:ph type="ftr" idx="11"/>
          </p:nvPr>
        </p:nvSpPr>
        <p:spPr>
          <a:xfrm>
            <a:off x="402227" y="7700241"/>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52" name="Google Shape;452;p81"/>
          <p:cNvSpPr txBox="1">
            <a:spLocks noGrp="1"/>
          </p:cNvSpPr>
          <p:nvPr>
            <p:ph type="sldNum" idx="12"/>
          </p:nvPr>
        </p:nvSpPr>
        <p:spPr>
          <a:xfrm>
            <a:off x="8907053" y="733262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53" name="Google Shape;453;p81"/>
          <p:cNvSpPr txBox="1">
            <a:spLocks noGrp="1"/>
          </p:cNvSpPr>
          <p:nvPr>
            <p:ph type="body" idx="1"/>
          </p:nvPr>
        </p:nvSpPr>
        <p:spPr>
          <a:xfrm>
            <a:off x="6545880" y="5999533"/>
            <a:ext cx="5201700" cy="328500"/>
          </a:xfrm>
          <a:prstGeom prst="rect">
            <a:avLst/>
          </a:prstGeom>
          <a:noFill/>
          <a:ln>
            <a:noFill/>
          </a:ln>
        </p:spPr>
        <p:txBody>
          <a:bodyPr spcFirstLastPara="1" wrap="square" lIns="121900" tIns="121900" rIns="121900" bIns="121900" anchor="t" anchorCtr="0">
            <a:noAutofit/>
          </a:bodyPr>
          <a:lstStyle>
            <a:lvl1pPr marL="457200" marR="0" lvl="0" indent="-228600" algn="r" rtl="0">
              <a:lnSpc>
                <a:spcPct val="100000"/>
              </a:lnSpc>
              <a:spcBef>
                <a:spcPts val="0"/>
              </a:spcBef>
              <a:spcAft>
                <a:spcPts val="0"/>
              </a:spcAft>
              <a:buClr>
                <a:schemeClr val="dk1"/>
              </a:buClr>
              <a:buSzPts val="1900"/>
              <a:buFont typeface="Arial"/>
              <a:buNone/>
              <a:defRPr sz="1100" b="0" i="0" u="none" strike="noStrike" cap="none">
                <a:solidFill>
                  <a:schemeClr val="dk1"/>
                </a:solidFill>
                <a:latin typeface="Georgia"/>
                <a:ea typeface="Georgia"/>
                <a:cs typeface="Georgia"/>
                <a:sym typeface="Georgia"/>
              </a:defRPr>
            </a:lvl1pPr>
            <a:lvl2pPr marL="914400" marR="0" lvl="1" indent="-228600" algn="r" rtl="0">
              <a:lnSpc>
                <a:spcPct val="100000"/>
              </a:lnSpc>
              <a:spcBef>
                <a:spcPts val="0"/>
              </a:spcBef>
              <a:spcAft>
                <a:spcPts val="0"/>
              </a:spcAft>
              <a:buClr>
                <a:schemeClr val="dk1"/>
              </a:buClr>
              <a:buSzPts val="1300"/>
              <a:buFont typeface="Noto Sans Symbols"/>
              <a:buNone/>
              <a:defRPr sz="1100" b="0" i="1" u="none" strike="noStrike" cap="none">
                <a:solidFill>
                  <a:schemeClr val="dk1"/>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54" name="Google Shape;454;p81"/>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55" name="Google Shape;455;p81"/>
          <p:cNvPicPr preferRelativeResize="0"/>
          <p:nvPr/>
        </p:nvPicPr>
        <p:blipFill rotWithShape="1">
          <a:blip r:embed="rId2">
            <a:alphaModFix/>
          </a:blip>
          <a:srcRect/>
          <a:stretch/>
        </p:blipFill>
        <p:spPr>
          <a:xfrm>
            <a:off x="442453" y="5516292"/>
            <a:ext cx="1032798" cy="792398"/>
          </a:xfrm>
          <a:prstGeom prst="rect">
            <a:avLst/>
          </a:prstGeom>
          <a:noFill/>
          <a:ln>
            <a:noFill/>
          </a:ln>
        </p:spPr>
      </p:pic>
      <p:sp>
        <p:nvSpPr>
          <p:cNvPr id="456" name="Google Shape;456;p81"/>
          <p:cNvSpPr txBox="1">
            <a:spLocks noGrp="1"/>
          </p:cNvSpPr>
          <p:nvPr>
            <p:ph type="ctrTitle"/>
          </p:nvPr>
        </p:nvSpPr>
        <p:spPr>
          <a:xfrm>
            <a:off x="247959" y="2775328"/>
            <a:ext cx="5685300" cy="11820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dk2"/>
              </a:buClr>
              <a:buSzPts val="1900"/>
              <a:buFont typeface="Arial"/>
              <a:buNone/>
              <a:defRPr sz="4300">
                <a:solidFill>
                  <a:schemeClr val="dk2"/>
                </a:solidFill>
              </a:defRPr>
            </a:lvl1pPr>
            <a:lvl2pPr lvl="1" algn="l" rtl="0">
              <a:lnSpc>
                <a:spcPct val="100000"/>
              </a:lnSpc>
              <a:spcBef>
                <a:spcPts val="0"/>
              </a:spcBef>
              <a:spcAft>
                <a:spcPts val="0"/>
              </a:spcAft>
              <a:buClr>
                <a:schemeClr val="dk1"/>
              </a:buClr>
              <a:buSzPts val="1900"/>
              <a:buNone/>
              <a:defRPr sz="2400">
                <a:solidFill>
                  <a:schemeClr val="dk1"/>
                </a:solidFill>
              </a:defRPr>
            </a:lvl2pPr>
            <a:lvl3pPr lvl="2" algn="l" rtl="0">
              <a:lnSpc>
                <a:spcPct val="100000"/>
              </a:lnSpc>
              <a:spcBef>
                <a:spcPts val="0"/>
              </a:spcBef>
              <a:spcAft>
                <a:spcPts val="0"/>
              </a:spcAft>
              <a:buClr>
                <a:schemeClr val="dk1"/>
              </a:buClr>
              <a:buSzPts val="1900"/>
              <a:buNone/>
              <a:defRPr sz="2400">
                <a:solidFill>
                  <a:schemeClr val="dk1"/>
                </a:solidFill>
              </a:defRPr>
            </a:lvl3pPr>
            <a:lvl4pPr lvl="3" algn="l" rtl="0">
              <a:lnSpc>
                <a:spcPct val="100000"/>
              </a:lnSpc>
              <a:spcBef>
                <a:spcPts val="0"/>
              </a:spcBef>
              <a:spcAft>
                <a:spcPts val="0"/>
              </a:spcAft>
              <a:buClr>
                <a:schemeClr val="dk1"/>
              </a:buClr>
              <a:buSzPts val="1900"/>
              <a:buNone/>
              <a:defRPr sz="2400">
                <a:solidFill>
                  <a:schemeClr val="dk1"/>
                </a:solidFill>
              </a:defRPr>
            </a:lvl4pPr>
            <a:lvl5pPr lvl="4" algn="l" rtl="0">
              <a:lnSpc>
                <a:spcPct val="100000"/>
              </a:lnSpc>
              <a:spcBef>
                <a:spcPts val="0"/>
              </a:spcBef>
              <a:spcAft>
                <a:spcPts val="0"/>
              </a:spcAft>
              <a:buClr>
                <a:schemeClr val="dk1"/>
              </a:buClr>
              <a:buSzPts val="1900"/>
              <a:buNone/>
              <a:defRPr sz="2400">
                <a:solidFill>
                  <a:schemeClr val="dk1"/>
                </a:solidFill>
              </a:defRPr>
            </a:lvl5pPr>
            <a:lvl6pPr lvl="5" algn="l" rtl="0">
              <a:lnSpc>
                <a:spcPct val="100000"/>
              </a:lnSpc>
              <a:spcBef>
                <a:spcPts val="0"/>
              </a:spcBef>
              <a:spcAft>
                <a:spcPts val="0"/>
              </a:spcAft>
              <a:buClr>
                <a:schemeClr val="dk1"/>
              </a:buClr>
              <a:buSzPts val="1900"/>
              <a:buNone/>
              <a:defRPr sz="2400">
                <a:solidFill>
                  <a:schemeClr val="dk1"/>
                </a:solidFill>
              </a:defRPr>
            </a:lvl6pPr>
            <a:lvl7pPr lvl="6" algn="l" rtl="0">
              <a:lnSpc>
                <a:spcPct val="100000"/>
              </a:lnSpc>
              <a:spcBef>
                <a:spcPts val="0"/>
              </a:spcBef>
              <a:spcAft>
                <a:spcPts val="0"/>
              </a:spcAft>
              <a:buClr>
                <a:schemeClr val="dk1"/>
              </a:buClr>
              <a:buSzPts val="1900"/>
              <a:buNone/>
              <a:defRPr sz="2400">
                <a:solidFill>
                  <a:schemeClr val="dk1"/>
                </a:solidFill>
              </a:defRPr>
            </a:lvl7pPr>
            <a:lvl8pPr lvl="7" algn="l" rtl="0">
              <a:lnSpc>
                <a:spcPct val="100000"/>
              </a:lnSpc>
              <a:spcBef>
                <a:spcPts val="0"/>
              </a:spcBef>
              <a:spcAft>
                <a:spcPts val="0"/>
              </a:spcAft>
              <a:buClr>
                <a:schemeClr val="dk1"/>
              </a:buClr>
              <a:buSzPts val="1900"/>
              <a:buNone/>
              <a:defRPr sz="2400">
                <a:solidFill>
                  <a:schemeClr val="dk1"/>
                </a:solidFill>
              </a:defRPr>
            </a:lvl8pPr>
            <a:lvl9pPr lvl="8" algn="l" rtl="0">
              <a:lnSpc>
                <a:spcPct val="100000"/>
              </a:lnSpc>
              <a:spcBef>
                <a:spcPts val="0"/>
              </a:spcBef>
              <a:spcAft>
                <a:spcPts val="0"/>
              </a:spcAft>
              <a:buClr>
                <a:schemeClr val="dk1"/>
              </a:buClr>
              <a:buSzPts val="1900"/>
              <a:buNone/>
              <a:defRPr sz="2400">
                <a:solidFill>
                  <a:schemeClr val="dk1"/>
                </a:solidFill>
              </a:defRPr>
            </a:lvl9pPr>
          </a:lstStyle>
          <a:p>
            <a:endParaRPr/>
          </a:p>
        </p:txBody>
      </p:sp>
      <p:sp>
        <p:nvSpPr>
          <p:cNvPr id="457" name="Google Shape;457;p81"/>
          <p:cNvSpPr txBox="1">
            <a:spLocks noGrp="1"/>
          </p:cNvSpPr>
          <p:nvPr>
            <p:ph type="subTitle" idx="2"/>
          </p:nvPr>
        </p:nvSpPr>
        <p:spPr>
          <a:xfrm>
            <a:off x="247959" y="1570823"/>
            <a:ext cx="5676300" cy="11820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Arial"/>
              <a:buNone/>
              <a:defRPr sz="4300">
                <a:solidFill>
                  <a:schemeClr val="dk1"/>
                </a:solidFill>
              </a:defRPr>
            </a:lvl1pPr>
            <a:lvl2pPr marR="0" lvl="1" algn="ctr" rtl="0">
              <a:lnSpc>
                <a:spcPct val="100000"/>
              </a:lnSpc>
              <a:spcBef>
                <a:spcPts val="300"/>
              </a:spcBef>
              <a:spcAft>
                <a:spcPts val="0"/>
              </a:spcAft>
              <a:buClr>
                <a:schemeClr val="dk1"/>
              </a:buClr>
              <a:buSzPts val="1300"/>
              <a:buFont typeface="Noto Sans Symbols"/>
              <a:buNone/>
              <a:defRPr sz="1300" b="0" i="0" u="none" strike="noStrike" cap="none">
                <a:solidFill>
                  <a:schemeClr val="dk1"/>
                </a:solidFill>
                <a:latin typeface="Arial"/>
                <a:ea typeface="Arial"/>
                <a:cs typeface="Arial"/>
                <a:sym typeface="Arial"/>
              </a:defRPr>
            </a:lvl2pPr>
            <a:lvl3pPr marR="0" lvl="2" algn="ctr" rtl="0">
              <a:lnSpc>
                <a:spcPct val="100000"/>
              </a:lnSpc>
              <a:spcBef>
                <a:spcPts val="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R="0" lvl="3" algn="ctr" rtl="0">
              <a:lnSpc>
                <a:spcPct val="100000"/>
              </a:lnSpc>
              <a:spcBef>
                <a:spcPts val="2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R="0" lvl="4" algn="ctr" rtl="0">
              <a:lnSpc>
                <a:spcPct val="100000"/>
              </a:lnSpc>
              <a:spcBef>
                <a:spcPts val="2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R="0" lvl="5" algn="ctr" rtl="0">
              <a:lnSpc>
                <a:spcPct val="100000"/>
              </a:lnSpc>
              <a:spcBef>
                <a:spcPts val="500"/>
              </a:spcBef>
              <a:spcAft>
                <a:spcPts val="0"/>
              </a:spcAft>
              <a:buSzPts val="2700"/>
              <a:buFont typeface="Arial"/>
              <a:buNone/>
              <a:defRPr sz="2700" b="0" i="0" u="none" strike="noStrike" cap="none">
                <a:latin typeface="Arial"/>
                <a:ea typeface="Arial"/>
                <a:cs typeface="Arial"/>
                <a:sym typeface="Arial"/>
              </a:defRPr>
            </a:lvl6pPr>
            <a:lvl7pPr marR="0" lvl="6" algn="ctr" rtl="0">
              <a:lnSpc>
                <a:spcPct val="100000"/>
              </a:lnSpc>
              <a:spcBef>
                <a:spcPts val="500"/>
              </a:spcBef>
              <a:spcAft>
                <a:spcPts val="0"/>
              </a:spcAft>
              <a:buSzPts val="2700"/>
              <a:buFont typeface="Arial"/>
              <a:buNone/>
              <a:defRPr sz="2700" b="0" i="0" u="none" strike="noStrike" cap="none">
                <a:latin typeface="Arial"/>
                <a:ea typeface="Arial"/>
                <a:cs typeface="Arial"/>
                <a:sym typeface="Arial"/>
              </a:defRPr>
            </a:lvl7pPr>
            <a:lvl8pPr marR="0" lvl="7" algn="ctr" rtl="0">
              <a:lnSpc>
                <a:spcPct val="100000"/>
              </a:lnSpc>
              <a:spcBef>
                <a:spcPts val="500"/>
              </a:spcBef>
              <a:spcAft>
                <a:spcPts val="0"/>
              </a:spcAft>
              <a:buSzPts val="2700"/>
              <a:buFont typeface="Arial"/>
              <a:buNone/>
              <a:defRPr sz="2700" b="0" i="0" u="none" strike="noStrike" cap="none">
                <a:latin typeface="Arial"/>
                <a:ea typeface="Arial"/>
                <a:cs typeface="Arial"/>
                <a:sym typeface="Arial"/>
              </a:defRPr>
            </a:lvl8pPr>
            <a:lvl9pPr marR="0" lvl="8" algn="ctr" rtl="0">
              <a:lnSpc>
                <a:spcPct val="100000"/>
              </a:lnSpc>
              <a:spcBef>
                <a:spcPts val="500"/>
              </a:spcBef>
              <a:spcAft>
                <a:spcPts val="0"/>
              </a:spcAft>
              <a:buSzPts val="2700"/>
              <a:buFont typeface="Arial"/>
              <a:buNone/>
              <a:defRPr sz="2700" b="0" i="0" u="none" strike="noStrike" cap="none">
                <a:latin typeface="Arial"/>
                <a:ea typeface="Arial"/>
                <a:cs typeface="Arial"/>
                <a:sym typeface="Arial"/>
              </a:defRPr>
            </a:lvl9pPr>
          </a:lstStyle>
          <a:p>
            <a:endParaRPr/>
          </a:p>
        </p:txBody>
      </p:sp>
      <p:sp>
        <p:nvSpPr>
          <p:cNvPr id="458" name="Google Shape;458;p81"/>
          <p:cNvSpPr txBox="1">
            <a:spLocks noGrp="1"/>
          </p:cNvSpPr>
          <p:nvPr>
            <p:ph type="body" idx="3"/>
          </p:nvPr>
        </p:nvSpPr>
        <p:spPr>
          <a:xfrm>
            <a:off x="249756" y="507141"/>
            <a:ext cx="4565700" cy="287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dk1"/>
              </a:buClr>
              <a:buSzPts val="1300"/>
              <a:buFont typeface="Noto Sans Symbols"/>
              <a:buChar char="▪"/>
              <a:defRPr sz="1300" b="0" i="0" u="none" strike="noStrike" cap="none">
                <a:solidFill>
                  <a:schemeClr val="dk1"/>
                </a:solidFill>
                <a:latin typeface="Arial"/>
                <a:ea typeface="Arial"/>
                <a:cs typeface="Arial"/>
                <a:sym typeface="Arial"/>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100000"/>
              </a:lnSpc>
              <a:spcBef>
                <a:spcPts val="2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85750" algn="l" rtl="0">
              <a:lnSpc>
                <a:spcPct val="100000"/>
              </a:lnSpc>
              <a:spcBef>
                <a:spcPts val="2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400050" algn="l" rtl="0">
              <a:lnSpc>
                <a:spcPct val="100000"/>
              </a:lnSpc>
              <a:spcBef>
                <a:spcPts val="500"/>
              </a:spcBef>
              <a:spcAft>
                <a:spcPts val="0"/>
              </a:spcAft>
              <a:buSzPts val="2700"/>
              <a:buFont typeface="Arial"/>
              <a:buChar char="•"/>
              <a:defRPr sz="2700" b="0" i="0" u="none" strike="noStrike" cap="none">
                <a:latin typeface="Arial"/>
                <a:ea typeface="Arial"/>
                <a:cs typeface="Arial"/>
                <a:sym typeface="Arial"/>
              </a:defRPr>
            </a:lvl6pPr>
            <a:lvl7pPr marL="3200400" marR="0" lvl="6" indent="-400050" algn="l" rtl="0">
              <a:lnSpc>
                <a:spcPct val="100000"/>
              </a:lnSpc>
              <a:spcBef>
                <a:spcPts val="500"/>
              </a:spcBef>
              <a:spcAft>
                <a:spcPts val="0"/>
              </a:spcAft>
              <a:buSzPts val="2700"/>
              <a:buFont typeface="Arial"/>
              <a:buChar char="•"/>
              <a:defRPr sz="2700" b="0" i="0" u="none" strike="noStrike" cap="none">
                <a:latin typeface="Arial"/>
                <a:ea typeface="Arial"/>
                <a:cs typeface="Arial"/>
                <a:sym typeface="Arial"/>
              </a:defRPr>
            </a:lvl7pPr>
            <a:lvl8pPr marL="3657600" marR="0" lvl="7" indent="-400050" algn="l" rtl="0">
              <a:lnSpc>
                <a:spcPct val="100000"/>
              </a:lnSpc>
              <a:spcBef>
                <a:spcPts val="500"/>
              </a:spcBef>
              <a:spcAft>
                <a:spcPts val="0"/>
              </a:spcAft>
              <a:buSzPts val="2700"/>
              <a:buFont typeface="Arial"/>
              <a:buChar char="•"/>
              <a:defRPr sz="2700" b="0" i="0" u="none" strike="noStrike" cap="none">
                <a:latin typeface="Arial"/>
                <a:ea typeface="Arial"/>
                <a:cs typeface="Arial"/>
                <a:sym typeface="Arial"/>
              </a:defRPr>
            </a:lvl8pPr>
            <a:lvl9pPr marL="4114800" marR="0" lvl="8" indent="-400050" algn="l" rtl="0">
              <a:lnSpc>
                <a:spcPct val="100000"/>
              </a:lnSpc>
              <a:spcBef>
                <a:spcPts val="500"/>
              </a:spcBef>
              <a:spcAft>
                <a:spcPts val="0"/>
              </a:spcAft>
              <a:buSzPts val="2700"/>
              <a:buFont typeface="Arial"/>
              <a:buChar char="•"/>
              <a:defRPr sz="2700" b="0" i="0" u="none" strike="noStrike" cap="none">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ransition slide">
  <p:cSld name="Title Slide">
    <p:spTree>
      <p:nvGrpSpPr>
        <p:cNvPr id="1" name="Shape 52"/>
        <p:cNvGrpSpPr/>
        <p:nvPr/>
      </p:nvGrpSpPr>
      <p:grpSpPr>
        <a:xfrm>
          <a:off x="0" y="0"/>
          <a:ext cx="0" cy="0"/>
          <a:chOff x="0" y="0"/>
          <a:chExt cx="0" cy="0"/>
        </a:xfrm>
      </p:grpSpPr>
      <p:sp>
        <p:nvSpPr>
          <p:cNvPr id="53" name="Google Shape;53;p9"/>
          <p:cNvSpPr/>
          <p:nvPr/>
        </p:nvSpPr>
        <p:spPr>
          <a:xfrm>
            <a:off x="4652775" y="0"/>
            <a:ext cx="7539300" cy="6858000"/>
          </a:xfrm>
          <a:prstGeom prst="rect">
            <a:avLst/>
          </a:prstGeom>
          <a:solidFill>
            <a:srgbClr val="DEDE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54" name="Google Shape;54;p9"/>
          <p:cNvSpPr/>
          <p:nvPr/>
        </p:nvSpPr>
        <p:spPr>
          <a:xfrm>
            <a:off x="0" y="0"/>
            <a:ext cx="46527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9"/>
          <p:cNvSpPr txBox="1">
            <a:spLocks noGrp="1"/>
          </p:cNvSpPr>
          <p:nvPr>
            <p:ph type="ctrTitle"/>
          </p:nvPr>
        </p:nvSpPr>
        <p:spPr>
          <a:xfrm>
            <a:off x="442921" y="428625"/>
            <a:ext cx="3606600" cy="3000300"/>
          </a:xfrm>
          <a:prstGeom prst="rect">
            <a:avLst/>
          </a:prstGeom>
          <a:noFill/>
          <a:ln>
            <a:noFill/>
          </a:ln>
        </p:spPr>
        <p:txBody>
          <a:bodyPr spcFirstLastPara="1" wrap="square" lIns="0" tIns="0" rIns="0" bIns="0" anchor="b" anchorCtr="0">
            <a:noAutofit/>
          </a:bodyPr>
          <a:lstStyle>
            <a:lvl1pPr marR="0" lvl="0" algn="l">
              <a:lnSpc>
                <a:spcPct val="85000"/>
              </a:lnSpc>
              <a:spcBef>
                <a:spcPts val="0"/>
              </a:spcBef>
              <a:spcAft>
                <a:spcPts val="0"/>
              </a:spcAft>
              <a:buClr>
                <a:schemeClr val="lt1"/>
              </a:buClr>
              <a:buSzPts val="5000"/>
              <a:buFont typeface="Georgia"/>
              <a:buNone/>
              <a:defRPr sz="5000" b="0" i="0" u="none" strike="noStrike" cap="non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6" name="Google Shape;56;p9"/>
          <p:cNvSpPr txBox="1">
            <a:spLocks noGrp="1"/>
          </p:cNvSpPr>
          <p:nvPr>
            <p:ph type="subTitle" idx="1"/>
          </p:nvPr>
        </p:nvSpPr>
        <p:spPr>
          <a:xfrm>
            <a:off x="442921" y="3749050"/>
            <a:ext cx="3660600" cy="5943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9"/>
        <p:cNvGrpSpPr/>
        <p:nvPr/>
      </p:nvGrpSpPr>
      <p:grpSpPr>
        <a:xfrm>
          <a:off x="0" y="0"/>
          <a:ext cx="0" cy="0"/>
          <a:chOff x="0" y="0"/>
          <a:chExt cx="0" cy="0"/>
        </a:xfrm>
      </p:grpSpPr>
      <p:sp>
        <p:nvSpPr>
          <p:cNvPr id="460" name="Google Shape;460;p82"/>
          <p:cNvSpPr txBox="1">
            <a:spLocks noGrp="1"/>
          </p:cNvSpPr>
          <p:nvPr>
            <p:ph type="title"/>
          </p:nvPr>
        </p:nvSpPr>
        <p:spPr>
          <a:xfrm>
            <a:off x="412749" y="739735"/>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461" name="Google Shape;461;p82"/>
          <p:cNvSpPr txBox="1">
            <a:spLocks noGrp="1"/>
          </p:cNvSpPr>
          <p:nvPr>
            <p:ph type="body" idx="1"/>
          </p:nvPr>
        </p:nvSpPr>
        <p:spPr>
          <a:xfrm>
            <a:off x="412749" y="1769529"/>
            <a:ext cx="9398700" cy="1512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5000"/>
              </a:lnSpc>
              <a:spcBef>
                <a:spcPts val="5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62" name="Google Shape;462;p8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63" name="Google Shape;463;p82"/>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64" name="Google Shape;464;p82"/>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with image">
  <p:cSld name="Title and Content with image">
    <p:spTree>
      <p:nvGrpSpPr>
        <p:cNvPr id="1" name="Shape 465"/>
        <p:cNvGrpSpPr/>
        <p:nvPr/>
      </p:nvGrpSpPr>
      <p:grpSpPr>
        <a:xfrm>
          <a:off x="0" y="0"/>
          <a:ext cx="0" cy="0"/>
          <a:chOff x="0" y="0"/>
          <a:chExt cx="0" cy="0"/>
        </a:xfrm>
      </p:grpSpPr>
      <p:sp>
        <p:nvSpPr>
          <p:cNvPr id="466" name="Google Shape;466;p83"/>
          <p:cNvSpPr txBox="1">
            <a:spLocks noGrp="1"/>
          </p:cNvSpPr>
          <p:nvPr>
            <p:ph type="title"/>
          </p:nvPr>
        </p:nvSpPr>
        <p:spPr>
          <a:xfrm>
            <a:off x="412749" y="739735"/>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467" name="Google Shape;467;p8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68" name="Google Shape;468;p8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69" name="Google Shape;469;p83"/>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70" name="Google Shape;470;p83"/>
          <p:cNvSpPr txBox="1">
            <a:spLocks noGrp="1"/>
          </p:cNvSpPr>
          <p:nvPr>
            <p:ph type="body" idx="1"/>
          </p:nvPr>
        </p:nvSpPr>
        <p:spPr>
          <a:xfrm>
            <a:off x="412751" y="1744052"/>
            <a:ext cx="743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3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71" name="Google Shape;471;p83"/>
          <p:cNvSpPr>
            <a:spLocks noGrp="1"/>
          </p:cNvSpPr>
          <p:nvPr>
            <p:ph type="pic" idx="2"/>
          </p:nvPr>
        </p:nvSpPr>
        <p:spPr>
          <a:xfrm>
            <a:off x="8102600" y="1778000"/>
            <a:ext cx="3676800" cy="4262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Subhead with small image ">
  <p:cSld name="Title and Content, Subhead with small image ">
    <p:spTree>
      <p:nvGrpSpPr>
        <p:cNvPr id="1" name="Shape 472"/>
        <p:cNvGrpSpPr/>
        <p:nvPr/>
      </p:nvGrpSpPr>
      <p:grpSpPr>
        <a:xfrm>
          <a:off x="0" y="0"/>
          <a:ext cx="0" cy="0"/>
          <a:chOff x="0" y="0"/>
          <a:chExt cx="0" cy="0"/>
        </a:xfrm>
      </p:grpSpPr>
      <p:sp>
        <p:nvSpPr>
          <p:cNvPr id="473" name="Google Shape;473;p84"/>
          <p:cNvSpPr txBox="1">
            <a:spLocks noGrp="1"/>
          </p:cNvSpPr>
          <p:nvPr>
            <p:ph type="body" idx="1"/>
          </p:nvPr>
        </p:nvSpPr>
        <p:spPr>
          <a:xfrm>
            <a:off x="412751" y="1744052"/>
            <a:ext cx="743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3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74" name="Google Shape;474;p84"/>
          <p:cNvSpPr txBox="1">
            <a:spLocks noGrp="1"/>
          </p:cNvSpPr>
          <p:nvPr>
            <p:ph type="title"/>
          </p:nvPr>
        </p:nvSpPr>
        <p:spPr>
          <a:xfrm>
            <a:off x="412749" y="739735"/>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475" name="Google Shape;475;p84"/>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76" name="Google Shape;476;p84"/>
          <p:cNvSpPr>
            <a:spLocks noGrp="1"/>
          </p:cNvSpPr>
          <p:nvPr>
            <p:ph type="pic" idx="2"/>
          </p:nvPr>
        </p:nvSpPr>
        <p:spPr>
          <a:xfrm>
            <a:off x="8102600" y="1778000"/>
            <a:ext cx="3676800" cy="4262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Subhead with large image">
  <p:cSld name="Title and Content, Subhead with large image">
    <p:spTree>
      <p:nvGrpSpPr>
        <p:cNvPr id="1" name="Shape 477"/>
        <p:cNvGrpSpPr/>
        <p:nvPr/>
      </p:nvGrpSpPr>
      <p:grpSpPr>
        <a:xfrm>
          <a:off x="0" y="0"/>
          <a:ext cx="0" cy="0"/>
          <a:chOff x="0" y="0"/>
          <a:chExt cx="0" cy="0"/>
        </a:xfrm>
      </p:grpSpPr>
      <p:sp>
        <p:nvSpPr>
          <p:cNvPr id="478" name="Google Shape;478;p85"/>
          <p:cNvSpPr txBox="1">
            <a:spLocks noGrp="1"/>
          </p:cNvSpPr>
          <p:nvPr>
            <p:ph type="title"/>
          </p:nvPr>
        </p:nvSpPr>
        <p:spPr>
          <a:xfrm>
            <a:off x="412749" y="739735"/>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479" name="Google Shape;479;p8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80" name="Google Shape;480;p85"/>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81" name="Google Shape;481;p85"/>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2" name="Google Shape;482;p85"/>
          <p:cNvSpPr>
            <a:spLocks noGrp="1"/>
          </p:cNvSpPr>
          <p:nvPr>
            <p:ph type="pic" idx="2"/>
          </p:nvPr>
        </p:nvSpPr>
        <p:spPr>
          <a:xfrm>
            <a:off x="6187017" y="1742864"/>
            <a:ext cx="5592300" cy="4252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83" name="Google Shape;483;p85"/>
          <p:cNvSpPr txBox="1">
            <a:spLocks noGrp="1"/>
          </p:cNvSpPr>
          <p:nvPr>
            <p:ph type="body" idx="1"/>
          </p:nvPr>
        </p:nvSpPr>
        <p:spPr>
          <a:xfrm>
            <a:off x="412763" y="1744067"/>
            <a:ext cx="539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3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hree Columns with Icons">
  <p:cSld name="Three Columns with Icons">
    <p:spTree>
      <p:nvGrpSpPr>
        <p:cNvPr id="1" name="Shape 484"/>
        <p:cNvGrpSpPr/>
        <p:nvPr/>
      </p:nvGrpSpPr>
      <p:grpSpPr>
        <a:xfrm>
          <a:off x="0" y="0"/>
          <a:ext cx="0" cy="0"/>
          <a:chOff x="0" y="0"/>
          <a:chExt cx="0" cy="0"/>
        </a:xfrm>
      </p:grpSpPr>
      <p:sp>
        <p:nvSpPr>
          <p:cNvPr id="485" name="Google Shape;485;p8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86" name="Google Shape;486;p86"/>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87" name="Google Shape;487;p86"/>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88" name="Google Shape;488;p86"/>
          <p:cNvSpPr txBox="1">
            <a:spLocks noGrp="1"/>
          </p:cNvSpPr>
          <p:nvPr>
            <p:ph type="body" idx="1"/>
          </p:nvPr>
        </p:nvSpPr>
        <p:spPr>
          <a:xfrm>
            <a:off x="565433" y="2713400"/>
            <a:ext cx="326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489" name="Google Shape;489;p86"/>
          <p:cNvSpPr txBox="1">
            <a:spLocks noGrp="1"/>
          </p:cNvSpPr>
          <p:nvPr>
            <p:ph type="body" idx="2"/>
          </p:nvPr>
        </p:nvSpPr>
        <p:spPr>
          <a:xfrm>
            <a:off x="8270067" y="2713400"/>
            <a:ext cx="326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490" name="Google Shape;490;p86"/>
          <p:cNvSpPr txBox="1">
            <a:spLocks noGrp="1"/>
          </p:cNvSpPr>
          <p:nvPr>
            <p:ph type="body" idx="3"/>
          </p:nvPr>
        </p:nvSpPr>
        <p:spPr>
          <a:xfrm>
            <a:off x="4480467" y="2713400"/>
            <a:ext cx="326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491" name="Google Shape;491;p86"/>
          <p:cNvCxnSpPr/>
          <p:nvPr/>
        </p:nvCxnSpPr>
        <p:spPr>
          <a:xfrm>
            <a:off x="7938559" y="1970885"/>
            <a:ext cx="0" cy="4097700"/>
          </a:xfrm>
          <a:prstGeom prst="straightConnector1">
            <a:avLst/>
          </a:prstGeom>
          <a:noFill/>
          <a:ln w="9525" cap="flat" cmpd="sng">
            <a:solidFill>
              <a:srgbClr val="CCCCCC"/>
            </a:solidFill>
            <a:prstDash val="solid"/>
            <a:round/>
            <a:headEnd type="none" w="sm" len="sm"/>
            <a:tailEnd type="none" w="sm" len="sm"/>
          </a:ln>
        </p:spPr>
      </p:cxnSp>
      <p:cxnSp>
        <p:nvCxnSpPr>
          <p:cNvPr id="492" name="Google Shape;492;p86"/>
          <p:cNvCxnSpPr/>
          <p:nvPr/>
        </p:nvCxnSpPr>
        <p:spPr>
          <a:xfrm>
            <a:off x="4244291" y="1970885"/>
            <a:ext cx="0" cy="4097700"/>
          </a:xfrm>
          <a:prstGeom prst="straightConnector1">
            <a:avLst/>
          </a:prstGeom>
          <a:noFill/>
          <a:ln w="9525" cap="flat" cmpd="sng">
            <a:solidFill>
              <a:srgbClr val="CCCCCC"/>
            </a:solidFill>
            <a:prstDash val="solid"/>
            <a:round/>
            <a:headEnd type="none" w="sm" len="sm"/>
            <a:tailEnd type="none" w="sm" len="sm"/>
          </a:ln>
        </p:spPr>
      </p:cxnSp>
      <p:sp>
        <p:nvSpPr>
          <p:cNvPr id="493" name="Google Shape;493;p86"/>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Four Columns with Icons">
  <p:cSld name="Four Columns with Icons">
    <p:spTree>
      <p:nvGrpSpPr>
        <p:cNvPr id="1" name="Shape 494"/>
        <p:cNvGrpSpPr/>
        <p:nvPr/>
      </p:nvGrpSpPr>
      <p:grpSpPr>
        <a:xfrm>
          <a:off x="0" y="0"/>
          <a:ext cx="0" cy="0"/>
          <a:chOff x="0" y="0"/>
          <a:chExt cx="0" cy="0"/>
        </a:xfrm>
      </p:grpSpPr>
      <p:sp>
        <p:nvSpPr>
          <p:cNvPr id="495" name="Google Shape;495;p87"/>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96" name="Google Shape;496;p87"/>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97" name="Google Shape;497;p87"/>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98" name="Google Shape;498;p87"/>
          <p:cNvSpPr txBox="1">
            <a:spLocks noGrp="1"/>
          </p:cNvSpPr>
          <p:nvPr>
            <p:ph type="body" idx="1"/>
          </p:nvPr>
        </p:nvSpPr>
        <p:spPr>
          <a:xfrm>
            <a:off x="399531"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grpSp>
        <p:nvGrpSpPr>
          <p:cNvPr id="499" name="Google Shape;499;p87"/>
          <p:cNvGrpSpPr/>
          <p:nvPr/>
        </p:nvGrpSpPr>
        <p:grpSpPr>
          <a:xfrm>
            <a:off x="3153351" y="2355838"/>
            <a:ext cx="5848343" cy="3263518"/>
            <a:chOff x="2365072" y="1766923"/>
            <a:chExt cx="4386367" cy="2447700"/>
          </a:xfrm>
        </p:grpSpPr>
        <p:cxnSp>
          <p:nvCxnSpPr>
            <p:cNvPr id="500" name="Google Shape;500;p87"/>
            <p:cNvCxnSpPr/>
            <p:nvPr/>
          </p:nvCxnSpPr>
          <p:spPr>
            <a:xfrm>
              <a:off x="4558256"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501" name="Google Shape;501;p87"/>
            <p:cNvCxnSpPr/>
            <p:nvPr/>
          </p:nvCxnSpPr>
          <p:spPr>
            <a:xfrm>
              <a:off x="2365072"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502" name="Google Shape;502;p87"/>
            <p:cNvCxnSpPr/>
            <p:nvPr/>
          </p:nvCxnSpPr>
          <p:spPr>
            <a:xfrm>
              <a:off x="6751439" y="1766923"/>
              <a:ext cx="0" cy="2447700"/>
            </a:xfrm>
            <a:prstGeom prst="straightConnector1">
              <a:avLst/>
            </a:prstGeom>
            <a:noFill/>
            <a:ln w="9525" cap="flat" cmpd="sng">
              <a:solidFill>
                <a:srgbClr val="CCCCCC"/>
              </a:solidFill>
              <a:prstDash val="solid"/>
              <a:round/>
              <a:headEnd type="none" w="sm" len="sm"/>
              <a:tailEnd type="none" w="sm" len="sm"/>
            </a:ln>
          </p:spPr>
        </p:cxnSp>
      </p:grpSp>
      <p:sp>
        <p:nvSpPr>
          <p:cNvPr id="503" name="Google Shape;503;p87"/>
          <p:cNvSpPr txBox="1">
            <a:spLocks noGrp="1"/>
          </p:cNvSpPr>
          <p:nvPr>
            <p:ph type="body" idx="2"/>
          </p:nvPr>
        </p:nvSpPr>
        <p:spPr>
          <a:xfrm>
            <a:off x="3317587"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504" name="Google Shape;504;p87"/>
          <p:cNvSpPr txBox="1">
            <a:spLocks noGrp="1"/>
          </p:cNvSpPr>
          <p:nvPr>
            <p:ph type="body" idx="3"/>
          </p:nvPr>
        </p:nvSpPr>
        <p:spPr>
          <a:xfrm>
            <a:off x="6235643"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505" name="Google Shape;505;p87"/>
          <p:cNvSpPr txBox="1">
            <a:spLocks noGrp="1"/>
          </p:cNvSpPr>
          <p:nvPr>
            <p:ph type="body" idx="4"/>
          </p:nvPr>
        </p:nvSpPr>
        <p:spPr>
          <a:xfrm>
            <a:off x="9153700"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506" name="Google Shape;506;p87"/>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07"/>
        <p:cNvGrpSpPr/>
        <p:nvPr/>
      </p:nvGrpSpPr>
      <p:grpSpPr>
        <a:xfrm>
          <a:off x="0" y="0"/>
          <a:ext cx="0" cy="0"/>
          <a:chOff x="0" y="0"/>
          <a:chExt cx="0" cy="0"/>
        </a:xfrm>
      </p:grpSpPr>
      <p:sp>
        <p:nvSpPr>
          <p:cNvPr id="508" name="Google Shape;508;p88"/>
          <p:cNvSpPr txBox="1">
            <a:spLocks noGrp="1"/>
          </p:cNvSpPr>
          <p:nvPr>
            <p:ph type="title"/>
          </p:nvPr>
        </p:nvSpPr>
        <p:spPr>
          <a:xfrm>
            <a:off x="412749" y="518649"/>
            <a:ext cx="11366400" cy="656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43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09" name="Google Shape;509;p88"/>
          <p:cNvSpPr txBox="1">
            <a:spLocks noGrp="1"/>
          </p:cNvSpPr>
          <p:nvPr>
            <p:ph type="body" idx="1"/>
          </p:nvPr>
        </p:nvSpPr>
        <p:spPr>
          <a:xfrm>
            <a:off x="412768" y="4989500"/>
            <a:ext cx="21840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9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0" name="Google Shape;510;p8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11" name="Google Shape;511;p88"/>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12" name="Google Shape;512;p88"/>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13" name="Google Shape;513;p88"/>
          <p:cNvSpPr txBox="1">
            <a:spLocks noGrp="1"/>
          </p:cNvSpPr>
          <p:nvPr>
            <p:ph type="body" idx="2"/>
          </p:nvPr>
        </p:nvSpPr>
        <p:spPr>
          <a:xfrm>
            <a:off x="8065560" y="4911721"/>
            <a:ext cx="3384300" cy="12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90000"/>
              </a:lnSpc>
              <a:spcBef>
                <a:spcPts val="400"/>
              </a:spcBef>
              <a:spcAft>
                <a:spcPts val="0"/>
              </a:spcAft>
              <a:buClr>
                <a:schemeClr val="dk2"/>
              </a:buClr>
              <a:buSzPts val="1900"/>
              <a:buFont typeface="Arial"/>
              <a:buNone/>
              <a:defRPr sz="900" b="0" i="0" u="none" strike="noStrike" cap="none">
                <a:solidFill>
                  <a:schemeClr val="dk2"/>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4" name="Google Shape;514;p88"/>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
        <p:nvSpPr>
          <p:cNvPr id="515" name="Google Shape;515;p88"/>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16" name="Google Shape;516;p88"/>
          <p:cNvSpPr txBox="1">
            <a:spLocks noGrp="1"/>
          </p:cNvSpPr>
          <p:nvPr>
            <p:ph type="body" idx="3"/>
          </p:nvPr>
        </p:nvSpPr>
        <p:spPr>
          <a:xfrm>
            <a:off x="2715447" y="4989500"/>
            <a:ext cx="2184000" cy="6117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200"/>
              </a:spcBef>
              <a:spcAft>
                <a:spcPts val="0"/>
              </a:spcAft>
              <a:buClr>
                <a:schemeClr val="dk1"/>
              </a:buClr>
              <a:buSzPts val="1900"/>
              <a:buFont typeface="Arial"/>
              <a:buNone/>
              <a:defRPr sz="11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7" name="Google Shape;517;p88"/>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2"/>
              </a:buClr>
              <a:buSzPts val="800"/>
              <a:buFont typeface="Arial"/>
              <a:buNone/>
            </a:pPr>
            <a:r>
              <a:rPr lang="en-GB" sz="800" b="0" i="0" u="none" strike="noStrike" cap="none">
                <a:solidFill>
                  <a:schemeClr val="lt2"/>
                </a:solidFill>
                <a:latin typeface="Arial"/>
                <a:ea typeface="Arial"/>
                <a:cs typeface="Arial"/>
                <a:sym typeface="Arial"/>
              </a:rPr>
              <a:t>Confidential information for the sole benefit and use of PwC’s client.</a:t>
            </a:r>
            <a:endParaRPr sz="8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Chapter Head">
  <p:cSld name="Chapter Head">
    <p:bg>
      <p:bgPr>
        <a:solidFill>
          <a:schemeClr val="dk1"/>
        </a:solidFill>
        <a:effectLst/>
      </p:bgPr>
    </p:bg>
    <p:spTree>
      <p:nvGrpSpPr>
        <p:cNvPr id="1" name="Shape 518"/>
        <p:cNvGrpSpPr/>
        <p:nvPr/>
      </p:nvGrpSpPr>
      <p:grpSpPr>
        <a:xfrm>
          <a:off x="0" y="0"/>
          <a:ext cx="0" cy="0"/>
          <a:chOff x="0" y="0"/>
          <a:chExt cx="0" cy="0"/>
        </a:xfrm>
      </p:grpSpPr>
      <p:sp>
        <p:nvSpPr>
          <p:cNvPr id="519" name="Google Shape;519;p89"/>
          <p:cNvSpPr txBox="1">
            <a:spLocks noGrp="1"/>
          </p:cNvSpPr>
          <p:nvPr>
            <p:ph type="title"/>
          </p:nvPr>
        </p:nvSpPr>
        <p:spPr>
          <a:xfrm>
            <a:off x="412749" y="163552"/>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900"/>
              <a:buFont typeface="Georgia"/>
              <a:buNone/>
              <a:defRPr sz="10400" b="0" i="0" u="none" strike="noStrike" cap="none">
                <a:solidFill>
                  <a:schemeClr val="dk2"/>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20" name="Google Shape;520;p89"/>
          <p:cNvSpPr txBox="1">
            <a:spLocks noGrp="1"/>
          </p:cNvSpPr>
          <p:nvPr>
            <p:ph type="body" idx="1"/>
          </p:nvPr>
        </p:nvSpPr>
        <p:spPr>
          <a:xfrm>
            <a:off x="412751" y="1595243"/>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19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521" name="Google Shape;521;p89"/>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22" name="Google Shape;522;p89"/>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23" name="Google Shape;523;p89"/>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24" name="Google Shape;524;p89"/>
          <p:cNvSpPr txBox="1">
            <a:spLocks noGrp="1"/>
          </p:cNvSpPr>
          <p:nvPr>
            <p:ph type="body" idx="2"/>
          </p:nvPr>
        </p:nvSpPr>
        <p:spPr>
          <a:xfrm>
            <a:off x="412768" y="4986967"/>
            <a:ext cx="26823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9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25" name="Google Shape;525;p89"/>
          <p:cNvSpPr txBox="1">
            <a:spLocks noGrp="1"/>
          </p:cNvSpPr>
          <p:nvPr>
            <p:ph type="body" idx="3"/>
          </p:nvPr>
        </p:nvSpPr>
        <p:spPr>
          <a:xfrm>
            <a:off x="3314700" y="4986967"/>
            <a:ext cx="25632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9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26" name="Google Shape;526;p89"/>
          <p:cNvSpPr txBox="1">
            <a:spLocks noGrp="1"/>
          </p:cNvSpPr>
          <p:nvPr>
            <p:ph type="body" idx="4"/>
          </p:nvPr>
        </p:nvSpPr>
        <p:spPr>
          <a:xfrm>
            <a:off x="6181733" y="4986967"/>
            <a:ext cx="2844900" cy="164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0"/>
              </a:spcBef>
              <a:spcAft>
                <a:spcPts val="0"/>
              </a:spcAft>
              <a:buClr>
                <a:schemeClr val="lt1"/>
              </a:buClr>
              <a:buSzPts val="1900"/>
              <a:buFont typeface="Arial"/>
              <a:buNone/>
              <a:defRPr sz="1100" b="0" i="0" u="none" strike="noStrike" cap="none">
                <a:solidFill>
                  <a:schemeClr val="lt1"/>
                </a:solidFill>
                <a:latin typeface="Arial"/>
                <a:ea typeface="Arial"/>
                <a:cs typeface="Arial"/>
                <a:sym typeface="Arial"/>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cxnSp>
        <p:nvCxnSpPr>
          <p:cNvPr id="527" name="Google Shape;527;p89"/>
          <p:cNvCxnSpPr/>
          <p:nvPr/>
        </p:nvCxnSpPr>
        <p:spPr>
          <a:xfrm>
            <a:off x="6007102" y="4927600"/>
            <a:ext cx="0" cy="758700"/>
          </a:xfrm>
          <a:prstGeom prst="straightConnector1">
            <a:avLst/>
          </a:prstGeom>
          <a:noFill/>
          <a:ln w="9525" cap="flat" cmpd="sng">
            <a:solidFill>
              <a:srgbClr val="DE2A18"/>
            </a:solidFill>
            <a:prstDash val="solid"/>
            <a:round/>
            <a:headEnd type="none" w="sm" len="sm"/>
            <a:tailEnd type="none" w="sm" len="sm"/>
          </a:ln>
        </p:spPr>
      </p:cxnSp>
      <p:cxnSp>
        <p:nvCxnSpPr>
          <p:cNvPr id="528" name="Google Shape;528;p89"/>
          <p:cNvCxnSpPr/>
          <p:nvPr/>
        </p:nvCxnSpPr>
        <p:spPr>
          <a:xfrm>
            <a:off x="3136901" y="4927600"/>
            <a:ext cx="0" cy="758700"/>
          </a:xfrm>
          <a:prstGeom prst="straightConnector1">
            <a:avLst/>
          </a:prstGeom>
          <a:noFill/>
          <a:ln w="9525" cap="flat" cmpd="sng">
            <a:solidFill>
              <a:srgbClr val="DE2A18"/>
            </a:solidFill>
            <a:prstDash val="solid"/>
            <a:round/>
            <a:headEnd type="none" w="sm" len="sm"/>
            <a:tailEnd type="none" w="sm" len="sm"/>
          </a:ln>
        </p:spPr>
      </p:cxnSp>
      <p:sp>
        <p:nvSpPr>
          <p:cNvPr id="529" name="Google Shape;529;p89"/>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530" name="Google Shape;530;p89"/>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31" name="Google Shape;531;p89"/>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Chapter Head Simple">
  <p:cSld name="Chapter Head Simple">
    <p:bg>
      <p:bgPr>
        <a:solidFill>
          <a:schemeClr val="dk1"/>
        </a:solidFill>
        <a:effectLst/>
      </p:bgPr>
    </p:bg>
    <p:spTree>
      <p:nvGrpSpPr>
        <p:cNvPr id="1" name="Shape 532"/>
        <p:cNvGrpSpPr/>
        <p:nvPr/>
      </p:nvGrpSpPr>
      <p:grpSpPr>
        <a:xfrm>
          <a:off x="0" y="0"/>
          <a:ext cx="0" cy="0"/>
          <a:chOff x="0" y="0"/>
          <a:chExt cx="0" cy="0"/>
        </a:xfrm>
      </p:grpSpPr>
      <p:sp>
        <p:nvSpPr>
          <p:cNvPr id="533" name="Google Shape;533;p90"/>
          <p:cNvSpPr txBox="1">
            <a:spLocks noGrp="1"/>
          </p:cNvSpPr>
          <p:nvPr>
            <p:ph type="body" idx="1"/>
          </p:nvPr>
        </p:nvSpPr>
        <p:spPr>
          <a:xfrm>
            <a:off x="412751" y="1595243"/>
            <a:ext cx="10363200" cy="656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900"/>
              </a:spcBef>
              <a:spcAft>
                <a:spcPts val="0"/>
              </a:spcAft>
              <a:buClr>
                <a:schemeClr val="lt1"/>
              </a:buClr>
              <a:buSzPts val="1900"/>
              <a:buFont typeface="Arial"/>
              <a:buNone/>
              <a:defRPr sz="43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534" name="Google Shape;534;p9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35" name="Google Shape;535;p90"/>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36" name="Google Shape;536;p90"/>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37" name="Google Shape;537;p90"/>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538" name="Google Shape;538;p90"/>
          <p:cNvSpPr txBox="1">
            <a:spLocks noGrp="1"/>
          </p:cNvSpPr>
          <p:nvPr>
            <p:ph type="title"/>
          </p:nvPr>
        </p:nvSpPr>
        <p:spPr>
          <a:xfrm>
            <a:off x="412749" y="163552"/>
            <a:ext cx="11779200" cy="1600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2"/>
              </a:buClr>
              <a:buSzPts val="1900"/>
              <a:buFont typeface="Georgia"/>
              <a:buNone/>
              <a:defRPr sz="10400" b="0" i="0" u="none" strike="noStrike" cap="none">
                <a:solidFill>
                  <a:schemeClr val="dk2"/>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39" name="Google Shape;539;p90"/>
          <p:cNvSpPr/>
          <p:nvPr/>
        </p:nvSpPr>
        <p:spPr>
          <a:xfrm>
            <a:off x="-12699" y="4461419"/>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chemeClr val="lt1"/>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540" name="Google Shape;540;p90"/>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Experience Photo">
  <p:cSld name="Experience Photo">
    <p:bg>
      <p:bgPr>
        <a:solidFill>
          <a:schemeClr val="dk1"/>
        </a:solidFill>
        <a:effectLst/>
      </p:bgPr>
    </p:bg>
    <p:spTree>
      <p:nvGrpSpPr>
        <p:cNvPr id="1" name="Shape 541"/>
        <p:cNvGrpSpPr/>
        <p:nvPr/>
      </p:nvGrpSpPr>
      <p:grpSpPr>
        <a:xfrm>
          <a:off x="0" y="0"/>
          <a:ext cx="0" cy="0"/>
          <a:chOff x="0" y="0"/>
          <a:chExt cx="0" cy="0"/>
        </a:xfrm>
      </p:grpSpPr>
      <p:sp>
        <p:nvSpPr>
          <p:cNvPr id="542" name="Google Shape;542;p91"/>
          <p:cNvSpPr txBox="1">
            <a:spLocks noGrp="1"/>
          </p:cNvSpPr>
          <p:nvPr>
            <p:ph type="body" idx="1"/>
          </p:nvPr>
        </p:nvSpPr>
        <p:spPr>
          <a:xfrm>
            <a:off x="914400" y="2016128"/>
            <a:ext cx="10363200" cy="2871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543" name="Google Shape;543;p91"/>
          <p:cNvSpPr txBox="1">
            <a:spLocks noGrp="1"/>
          </p:cNvSpPr>
          <p:nvPr>
            <p:ph type="title"/>
          </p:nvPr>
        </p:nvSpPr>
        <p:spPr>
          <a:xfrm>
            <a:off x="410043" y="3060144"/>
            <a:ext cx="11372100" cy="656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1900"/>
              <a:buFont typeface="Georgia"/>
              <a:buNone/>
              <a:defRPr sz="43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44" name="Google Shape;544;p9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45" name="Google Shape;545;p91"/>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46" name="Google Shape;546;p91"/>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sp>
        <p:nvSpPr>
          <p:cNvPr id="547" name="Google Shape;547;p91"/>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548" name="Google Shape;548;p91"/>
          <p:cNvCxnSpPr/>
          <p:nvPr/>
        </p:nvCxnSpPr>
        <p:spPr>
          <a:xfrm rot="10800000">
            <a:off x="6095988" y="2421653"/>
            <a:ext cx="0" cy="758700"/>
          </a:xfrm>
          <a:prstGeom prst="straightConnector1">
            <a:avLst/>
          </a:prstGeom>
          <a:noFill/>
          <a:ln w="9525" cap="flat" cmpd="sng">
            <a:solidFill>
              <a:srgbClr val="DE2A18"/>
            </a:solidFill>
            <a:prstDash val="solid"/>
            <a:round/>
            <a:headEnd type="none" w="sm" len="sm"/>
            <a:tailEnd type="none" w="sm" len="sm"/>
          </a:ln>
        </p:spPr>
      </p:cxnSp>
      <p:sp>
        <p:nvSpPr>
          <p:cNvPr id="549" name="Google Shape;549;p91"/>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ND_BODY">
  <p:cSld name="TITLE_AND_BODY 2">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15599" y="593367"/>
            <a:ext cx="11360700" cy="763500"/>
          </a:xfrm>
          <a:prstGeom prst="rect">
            <a:avLst/>
          </a:prstGeom>
          <a:noFill/>
          <a:ln>
            <a:noFill/>
          </a:ln>
        </p:spPr>
        <p:txBody>
          <a:bodyPr spcFirstLastPara="1" wrap="square" lIns="121875" tIns="121875" rIns="121875" bIns="121875" anchor="t" anchorCtr="0">
            <a:noAutofit/>
          </a:bodyPr>
          <a:lstStyle>
            <a:lvl1pPr marR="0" lvl="0"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415599" y="1536633"/>
            <a:ext cx="11360700" cy="4555200"/>
          </a:xfrm>
          <a:prstGeom prst="rect">
            <a:avLst/>
          </a:prstGeom>
          <a:noFill/>
          <a:ln>
            <a:noFill/>
          </a:ln>
        </p:spPr>
        <p:txBody>
          <a:bodyPr spcFirstLastPara="1" wrap="square" lIns="121875" tIns="121875" rIns="121875" bIns="121875" anchor="t" anchorCtr="0">
            <a:noAutofit/>
          </a:bodyPr>
          <a:lstStyle>
            <a:lvl1pPr marL="457200" marR="0" lvl="0"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1pPr>
            <a:lvl2pPr marL="914400" marR="0" lvl="1"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2pPr>
            <a:lvl3pPr marL="1371600" marR="0" lvl="2"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3pPr>
            <a:lvl4pPr marL="1828800" marR="0" lvl="3"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4pPr>
            <a:lvl5pPr marL="2286000" marR="0" lvl="4"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5pPr>
            <a:lvl6pPr marL="2743200" marR="0" lvl="5"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6pPr>
            <a:lvl7pPr marL="3200400" marR="0" lvl="6"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7pPr>
            <a:lvl8pPr marL="3657600" marR="0" lvl="7"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8pPr>
            <a:lvl9pPr marL="4114800" marR="0" lvl="8" indent="-381000" algn="l">
              <a:lnSpc>
                <a:spcPct val="115000"/>
              </a:lnSpc>
              <a:spcBef>
                <a:spcPts val="0"/>
              </a:spcBef>
              <a:spcAft>
                <a:spcPts val="0"/>
              </a:spcAft>
              <a:buClr>
                <a:srgbClr val="585858"/>
              </a:buClr>
              <a:buSzPts val="2400"/>
              <a:buFont typeface="Arial"/>
              <a:buChar char="■"/>
              <a:defRPr sz="2400" b="0" i="0" u="none" strike="noStrike" cap="none">
                <a:solidFill>
                  <a:srgbClr val="585858"/>
                </a:solidFill>
                <a:latin typeface="Arial"/>
                <a:ea typeface="Arial"/>
                <a:cs typeface="Arial"/>
                <a:sym typeface="Arial"/>
              </a:defRPr>
            </a:lvl9pPr>
          </a:lstStyle>
          <a:p>
            <a:endParaRPr/>
          </a:p>
        </p:txBody>
      </p:sp>
      <p:sp>
        <p:nvSpPr>
          <p:cNvPr id="60" name="Google Shape;60;p10"/>
          <p:cNvSpPr txBox="1">
            <a:spLocks noGrp="1"/>
          </p:cNvSpPr>
          <p:nvPr>
            <p:ph type="sldNum" idx="12"/>
          </p:nvPr>
        </p:nvSpPr>
        <p:spPr>
          <a:xfrm>
            <a:off x="11579127" y="6267759"/>
            <a:ext cx="449100" cy="4245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300"/>
              <a:buFont typeface="Arial"/>
              <a:buNone/>
              <a:defRPr sz="13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1"/>
        </a:solidFill>
        <a:effectLst/>
      </p:bgPr>
    </p:bg>
    <p:spTree>
      <p:nvGrpSpPr>
        <p:cNvPr id="1" name="Shape 550"/>
        <p:cNvGrpSpPr/>
        <p:nvPr/>
      </p:nvGrpSpPr>
      <p:grpSpPr>
        <a:xfrm>
          <a:off x="0" y="0"/>
          <a:ext cx="0" cy="0"/>
          <a:chOff x="0" y="0"/>
          <a:chExt cx="0" cy="0"/>
        </a:xfrm>
      </p:grpSpPr>
      <p:sp>
        <p:nvSpPr>
          <p:cNvPr id="551" name="Google Shape;551;p92"/>
          <p:cNvSpPr>
            <a:spLocks noGrp="1"/>
          </p:cNvSpPr>
          <p:nvPr>
            <p:ph type="pic" idx="2"/>
          </p:nvPr>
        </p:nvSpPr>
        <p:spPr>
          <a:xfrm>
            <a:off x="0" y="0"/>
            <a:ext cx="12192000" cy="68580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1"/>
              </a:buClr>
              <a:buSzPts val="1900"/>
              <a:buFont typeface="Arial"/>
              <a:buNone/>
              <a:defRPr sz="1900" b="0" i="0" u="none" strike="noStrike" cap="none">
                <a:solidFill>
                  <a:schemeClr val="lt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2" name="Google Shape;552;p92"/>
          <p:cNvSpPr txBox="1">
            <a:spLocks noGrp="1"/>
          </p:cNvSpPr>
          <p:nvPr>
            <p:ph type="title"/>
          </p:nvPr>
        </p:nvSpPr>
        <p:spPr>
          <a:xfrm>
            <a:off x="407335" y="2894377"/>
            <a:ext cx="11779200" cy="4104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lt1"/>
              </a:buClr>
              <a:buSzPts val="1900"/>
              <a:buFont typeface="Georgia"/>
              <a:buNone/>
              <a:defRPr sz="2700" b="0" i="0" u="none" strike="noStrike" cap="none">
                <a:solidFill>
                  <a:schemeClr val="lt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53" name="Google Shape;553;p92"/>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54" name="Google Shape;554;p92"/>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1"/>
              </a:buClr>
              <a:buSzPts val="19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55" name="Google Shape;555;p92"/>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56" name="Google Shape;556;p92"/>
          <p:cNvPicPr preferRelativeResize="0"/>
          <p:nvPr/>
        </p:nvPicPr>
        <p:blipFill rotWithShape="1">
          <a:blip r:embed="rId2">
            <a:alphaModFix/>
          </a:blip>
          <a:srcRect/>
          <a:stretch/>
        </p:blipFill>
        <p:spPr>
          <a:xfrm>
            <a:off x="5798379" y="1957771"/>
            <a:ext cx="595200" cy="512400"/>
          </a:xfrm>
          <a:prstGeom prst="rect">
            <a:avLst/>
          </a:prstGeom>
          <a:noFill/>
          <a:ln>
            <a:noFill/>
          </a:ln>
        </p:spPr>
      </p:pic>
      <p:sp>
        <p:nvSpPr>
          <p:cNvPr id="557" name="Google Shape;557;p92"/>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PwC New Services and Emerging Tech</a:t>
            </a:r>
            <a:endParaRPr sz="800" b="0" i="0" u="none" strike="noStrike" cap="none">
              <a:solidFill>
                <a:schemeClr val="lt1"/>
              </a:solidFill>
              <a:latin typeface="Arial"/>
              <a:ea typeface="Arial"/>
              <a:cs typeface="Arial"/>
              <a:sym typeface="Arial"/>
            </a:endParaRPr>
          </a:p>
        </p:txBody>
      </p:sp>
      <p:cxnSp>
        <p:nvCxnSpPr>
          <p:cNvPr id="558" name="Google Shape;558;p92"/>
          <p:cNvCxnSpPr/>
          <p:nvPr/>
        </p:nvCxnSpPr>
        <p:spPr>
          <a:xfrm rot="10800000">
            <a:off x="6095988" y="2450687"/>
            <a:ext cx="0" cy="758700"/>
          </a:xfrm>
          <a:prstGeom prst="straightConnector1">
            <a:avLst/>
          </a:prstGeom>
          <a:noFill/>
          <a:ln w="9525" cap="flat" cmpd="sng">
            <a:solidFill>
              <a:srgbClr val="DE2A18"/>
            </a:solidFill>
            <a:prstDash val="solid"/>
            <a:round/>
            <a:headEnd type="none" w="sm" len="sm"/>
            <a:tailEnd type="none" w="sm" len="sm"/>
          </a:ln>
        </p:spPr>
      </p:cxnSp>
      <p:sp>
        <p:nvSpPr>
          <p:cNvPr id="559" name="Google Shape;559;p92"/>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ection Header 3">
  <p:cSld name="Section Header 3">
    <p:bg>
      <p:bgPr>
        <a:solidFill>
          <a:schemeClr val="lt1"/>
        </a:solidFill>
        <a:effectLst/>
      </p:bgPr>
    </p:bg>
    <p:spTree>
      <p:nvGrpSpPr>
        <p:cNvPr id="1" name="Shape 560"/>
        <p:cNvGrpSpPr/>
        <p:nvPr/>
      </p:nvGrpSpPr>
      <p:grpSpPr>
        <a:xfrm>
          <a:off x="0" y="0"/>
          <a:ext cx="0" cy="0"/>
          <a:chOff x="0" y="0"/>
          <a:chExt cx="0" cy="0"/>
        </a:xfrm>
      </p:grpSpPr>
      <p:sp>
        <p:nvSpPr>
          <p:cNvPr id="561" name="Google Shape;561;p93"/>
          <p:cNvSpPr>
            <a:spLocks noGrp="1"/>
          </p:cNvSpPr>
          <p:nvPr>
            <p:ph type="pic" idx="2"/>
          </p:nvPr>
        </p:nvSpPr>
        <p:spPr>
          <a:xfrm>
            <a:off x="4108452" y="0"/>
            <a:ext cx="8090100" cy="68580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2" name="Google Shape;562;p93"/>
          <p:cNvSpPr txBox="1">
            <a:spLocks noGrp="1"/>
          </p:cNvSpPr>
          <p:nvPr>
            <p:ph type="title"/>
          </p:nvPr>
        </p:nvSpPr>
        <p:spPr>
          <a:xfrm>
            <a:off x="407335" y="2645333"/>
            <a:ext cx="3277500" cy="820800"/>
          </a:xfrm>
          <a:prstGeom prst="rect">
            <a:avLst/>
          </a:prstGeom>
          <a:noFill/>
          <a:ln>
            <a:noFill/>
          </a:ln>
        </p:spPr>
        <p:txBody>
          <a:bodyPr spcFirstLastPara="1" wrap="square" lIns="121900" tIns="121900" rIns="121900" bIns="121900" anchor="t" anchorCtr="0">
            <a:noAutofit/>
          </a:bodyPr>
          <a:lstStyle>
            <a:lvl1pPr marR="0" lvl="0" algn="ctr"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63" name="Google Shape;563;p93"/>
          <p:cNvSpPr txBox="1">
            <a:spLocks noGrp="1"/>
          </p:cNvSpPr>
          <p:nvPr>
            <p:ph type="body" idx="1"/>
          </p:nvPr>
        </p:nvSpPr>
        <p:spPr>
          <a:xfrm>
            <a:off x="415927" y="4173728"/>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dk1"/>
              </a:buClr>
              <a:buSzPts val="1900"/>
              <a:buFont typeface="Arial"/>
              <a:buNone/>
              <a:defRPr sz="900" b="1" i="0" u="none" strike="noStrike" cap="none">
                <a:solidFill>
                  <a:schemeClr val="dk1"/>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564" name="Google Shape;564;p93"/>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65" name="Google Shape;565;p93"/>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66" name="Google Shape;566;p93"/>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
        <p:nvSpPr>
          <p:cNvPr id="567" name="Google Shape;567;p93"/>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568" name="Google Shape;568;p93"/>
          <p:cNvGrpSpPr/>
          <p:nvPr/>
        </p:nvGrpSpPr>
        <p:grpSpPr>
          <a:xfrm>
            <a:off x="4052480" y="-7624"/>
            <a:ext cx="180795" cy="6863828"/>
            <a:chOff x="3039436" y="-5718"/>
            <a:chExt cx="135600" cy="5148000"/>
          </a:xfrm>
        </p:grpSpPr>
        <p:sp>
          <p:nvSpPr>
            <p:cNvPr id="569" name="Google Shape;569;p93"/>
            <p:cNvSpPr/>
            <p:nvPr/>
          </p:nvSpPr>
          <p:spPr>
            <a:xfrm rot="5400000">
              <a:off x="2992936" y="2523004"/>
              <a:ext cx="228600" cy="1356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70" name="Google Shape;570;p93"/>
            <p:cNvSpPr/>
            <p:nvPr/>
          </p:nvSpPr>
          <p:spPr>
            <a:xfrm rot="-5400000">
              <a:off x="550654" y="2518632"/>
              <a:ext cx="5148000" cy="99300"/>
            </a:xfrm>
            <a:custGeom>
              <a:avLst/>
              <a:gdLst/>
              <a:ahLst/>
              <a:cxnLst/>
              <a:rect l="l" t="t" r="r" b="b"/>
              <a:pathLst>
                <a:path w="120000" h="120000" extrusionOk="0">
                  <a:moveTo>
                    <a:pt x="120000" y="0"/>
                  </a:moveTo>
                  <a:cubicBezTo>
                    <a:pt x="100556" y="1918"/>
                    <a:pt x="80873" y="964"/>
                    <a:pt x="61430" y="2883"/>
                  </a:cubicBezTo>
                  <a:cubicBezTo>
                    <a:pt x="60820" y="41918"/>
                    <a:pt x="60185" y="80964"/>
                    <a:pt x="59563" y="120000"/>
                  </a:cubicBezTo>
                  <a:cubicBezTo>
                    <a:pt x="58856" y="80964"/>
                    <a:pt x="58162" y="41918"/>
                    <a:pt x="57443" y="2883"/>
                  </a:cubicBezTo>
                  <a:lnTo>
                    <a:pt x="0" y="2883"/>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571" name="Google Shape;571;p93"/>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C</a:t>
            </a:r>
            <a:r>
              <a:rPr lang="en-GB" sz="800" b="0" i="0" u="none" strike="noStrike" cap="none">
                <a:solidFill>
                  <a:schemeClr val="lt2"/>
                </a:solidFill>
                <a:latin typeface="Arial"/>
                <a:ea typeface="Arial"/>
                <a:cs typeface="Arial"/>
                <a:sym typeface="Arial"/>
              </a:rPr>
              <a:t>onfidential information for the sole benefit and use of PwC’s client.</a:t>
            </a:r>
            <a:endParaRPr sz="1900" b="0" i="0" u="none" strike="noStrike" cap="none">
              <a:solidFill>
                <a:schemeClr val="lt2"/>
              </a:solidFill>
              <a:latin typeface="Arial"/>
              <a:ea typeface="Arial"/>
              <a:cs typeface="Arial"/>
              <a:sym typeface="Arial"/>
            </a:endParaRPr>
          </a:p>
        </p:txBody>
      </p:sp>
      <p:sp>
        <p:nvSpPr>
          <p:cNvPr id="572" name="Google Shape;572;p93"/>
          <p:cNvSpPr txBox="1">
            <a:spLocks noGrp="1"/>
          </p:cNvSpPr>
          <p:nvPr>
            <p:ph type="sldNum" idx="3"/>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Section Header 4">
  <p:cSld name="Section Header 4">
    <p:bg>
      <p:bgPr>
        <a:solidFill>
          <a:schemeClr val="lt1"/>
        </a:solidFill>
        <a:effectLst/>
      </p:bgPr>
    </p:bg>
    <p:spTree>
      <p:nvGrpSpPr>
        <p:cNvPr id="1" name="Shape 573"/>
        <p:cNvGrpSpPr/>
        <p:nvPr/>
      </p:nvGrpSpPr>
      <p:grpSpPr>
        <a:xfrm>
          <a:off x="0" y="0"/>
          <a:ext cx="0" cy="0"/>
          <a:chOff x="0" y="0"/>
          <a:chExt cx="0" cy="0"/>
        </a:xfrm>
      </p:grpSpPr>
      <p:sp>
        <p:nvSpPr>
          <p:cNvPr id="574" name="Google Shape;574;p94"/>
          <p:cNvSpPr>
            <a:spLocks noGrp="1"/>
          </p:cNvSpPr>
          <p:nvPr>
            <p:ph type="pic" idx="2"/>
          </p:nvPr>
        </p:nvSpPr>
        <p:spPr>
          <a:xfrm>
            <a:off x="0" y="1344363"/>
            <a:ext cx="12192000" cy="5513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dk1"/>
              </a:buClr>
              <a:buSzPts val="1900"/>
              <a:buFont typeface="Arial"/>
              <a:buNone/>
              <a:defRPr sz="1900" b="0" i="0" u="none" strike="noStrike" cap="none">
                <a:solidFill>
                  <a:schemeClr val="dk1"/>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5" name="Google Shape;575;p94"/>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76" name="Google Shape;576;p94"/>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77" name="Google Shape;577;p94"/>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grpSp>
        <p:nvGrpSpPr>
          <p:cNvPr id="578" name="Google Shape;578;p94"/>
          <p:cNvGrpSpPr/>
          <p:nvPr/>
        </p:nvGrpSpPr>
        <p:grpSpPr>
          <a:xfrm>
            <a:off x="-4463" y="1331116"/>
            <a:ext cx="12188495" cy="139487"/>
            <a:chOff x="-3347" y="998362"/>
            <a:chExt cx="9141600" cy="104618"/>
          </a:xfrm>
        </p:grpSpPr>
        <p:sp>
          <p:nvSpPr>
            <p:cNvPr id="579" name="Google Shape;579;p94"/>
            <p:cNvSpPr/>
            <p:nvPr/>
          </p:nvSpPr>
          <p:spPr>
            <a:xfrm rot="10800000" flipH="1">
              <a:off x="976383" y="998362"/>
              <a:ext cx="200100" cy="97200"/>
            </a:xfrm>
            <a:prstGeom prst="triangle">
              <a:avLst>
                <a:gd name="adj" fmla="val 50000"/>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80" name="Google Shape;580;p94"/>
            <p:cNvSpPr/>
            <p:nvPr/>
          </p:nvSpPr>
          <p:spPr>
            <a:xfrm>
              <a:off x="-3347" y="1004580"/>
              <a:ext cx="9141600" cy="984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581" name="Google Shape;581;p94"/>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New Services and Emerging Tech</a:t>
            </a:r>
            <a:endParaRPr sz="800" b="0" i="0" u="none" strike="noStrike" cap="none">
              <a:solidFill>
                <a:schemeClr val="dk1"/>
              </a:solidFill>
              <a:latin typeface="Arial"/>
              <a:ea typeface="Arial"/>
              <a:cs typeface="Arial"/>
              <a:sym typeface="Arial"/>
            </a:endParaRPr>
          </a:p>
        </p:txBody>
      </p:sp>
      <p:sp>
        <p:nvSpPr>
          <p:cNvPr id="582" name="Google Shape;582;p94"/>
          <p:cNvSpPr txBox="1"/>
          <p:nvPr/>
        </p:nvSpPr>
        <p:spPr>
          <a:xfrm>
            <a:off x="415925"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
        <p:nvSpPr>
          <p:cNvPr id="583" name="Google Shape;583;p94"/>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84" name="Google Shape;584;p94"/>
          <p:cNvSpPr txBox="1">
            <a:spLocks noGrp="1"/>
          </p:cNvSpPr>
          <p:nvPr>
            <p:ph type="sldNum" idx="3"/>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ix Content">
  <p:cSld name="Six Content">
    <p:spTree>
      <p:nvGrpSpPr>
        <p:cNvPr id="1" name="Shape 585"/>
        <p:cNvGrpSpPr/>
        <p:nvPr/>
      </p:nvGrpSpPr>
      <p:grpSpPr>
        <a:xfrm>
          <a:off x="0" y="0"/>
          <a:ext cx="0" cy="0"/>
          <a:chOff x="0" y="0"/>
          <a:chExt cx="0" cy="0"/>
        </a:xfrm>
      </p:grpSpPr>
      <p:sp>
        <p:nvSpPr>
          <p:cNvPr id="586" name="Google Shape;586;p95"/>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87" name="Google Shape;587;p95"/>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88" name="Google Shape;588;p95"/>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89" name="Google Shape;589;p95"/>
          <p:cNvSpPr txBox="1">
            <a:spLocks noGrp="1"/>
          </p:cNvSpPr>
          <p:nvPr>
            <p:ph type="body" idx="1"/>
          </p:nvPr>
        </p:nvSpPr>
        <p:spPr>
          <a:xfrm>
            <a:off x="412769" y="1729800"/>
            <a:ext cx="20421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0" name="Google Shape;590;p95"/>
          <p:cNvSpPr txBox="1">
            <a:spLocks noGrp="1"/>
          </p:cNvSpPr>
          <p:nvPr>
            <p:ph type="body" idx="2"/>
          </p:nvPr>
        </p:nvSpPr>
        <p:spPr>
          <a:xfrm>
            <a:off x="2325367" y="1729800"/>
            <a:ext cx="19128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1" name="Google Shape;591;p95"/>
          <p:cNvSpPr txBox="1">
            <a:spLocks noGrp="1"/>
          </p:cNvSpPr>
          <p:nvPr>
            <p:ph type="body" idx="3"/>
          </p:nvPr>
        </p:nvSpPr>
        <p:spPr>
          <a:xfrm>
            <a:off x="4238000" y="1729800"/>
            <a:ext cx="19128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2" name="Google Shape;592;p95"/>
          <p:cNvSpPr txBox="1">
            <a:spLocks noGrp="1"/>
          </p:cNvSpPr>
          <p:nvPr>
            <p:ph type="body" idx="4"/>
          </p:nvPr>
        </p:nvSpPr>
        <p:spPr>
          <a:xfrm>
            <a:off x="6150600" y="1729800"/>
            <a:ext cx="19128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3" name="Google Shape;593;p95"/>
          <p:cNvSpPr txBox="1">
            <a:spLocks noGrp="1"/>
          </p:cNvSpPr>
          <p:nvPr>
            <p:ph type="body" idx="5"/>
          </p:nvPr>
        </p:nvSpPr>
        <p:spPr>
          <a:xfrm>
            <a:off x="8063233" y="1729800"/>
            <a:ext cx="19128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4" name="Google Shape;594;p95"/>
          <p:cNvSpPr txBox="1">
            <a:spLocks noGrp="1"/>
          </p:cNvSpPr>
          <p:nvPr>
            <p:ph type="body" idx="6"/>
          </p:nvPr>
        </p:nvSpPr>
        <p:spPr>
          <a:xfrm>
            <a:off x="9975868" y="1729800"/>
            <a:ext cx="1912800" cy="1452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300"/>
              </a:spcBef>
              <a:spcAft>
                <a:spcPts val="0"/>
              </a:spcAft>
              <a:buClr>
                <a:schemeClr val="lt2"/>
              </a:buClr>
              <a:buSzPts val="1900"/>
              <a:buFont typeface="Arial"/>
              <a:buNone/>
              <a:defRPr sz="1600" b="0" i="0" u="none" strike="noStrike" cap="none">
                <a:solidFill>
                  <a:schemeClr val="lt2"/>
                </a:solidFill>
                <a:latin typeface="Georgia"/>
                <a:ea typeface="Georgia"/>
                <a:cs typeface="Georgia"/>
                <a:sym typeface="Georgia"/>
              </a:defRPr>
            </a:lvl1pPr>
            <a:lvl2pPr marL="914400" marR="0" lvl="1" indent="-323850" algn="l" rtl="0">
              <a:lnSpc>
                <a:spcPct val="100000"/>
              </a:lnSpc>
              <a:spcBef>
                <a:spcPts val="300"/>
              </a:spcBef>
              <a:spcAft>
                <a:spcPts val="0"/>
              </a:spcAft>
              <a:buClr>
                <a:schemeClr val="lt2"/>
              </a:buClr>
              <a:buSzPts val="1500"/>
              <a:buFont typeface="Noto Sans Symbols"/>
              <a:buChar char="▪"/>
              <a:defRPr sz="1500" b="0" i="0" u="none" strike="noStrike" cap="none">
                <a:solidFill>
                  <a:schemeClr val="lt2"/>
                </a:solidFill>
                <a:latin typeface="Georgia"/>
                <a:ea typeface="Georgia"/>
                <a:cs typeface="Georgia"/>
                <a:sym typeface="Georgia"/>
              </a:defRPr>
            </a:lvl2pPr>
            <a:lvl3pPr marL="1371600" marR="0" lvl="2" indent="-311150" algn="l" rtl="0">
              <a:lnSpc>
                <a:spcPct val="100000"/>
              </a:lnSpc>
              <a:spcBef>
                <a:spcPts val="300"/>
              </a:spcBef>
              <a:spcAft>
                <a:spcPts val="0"/>
              </a:spcAft>
              <a:buClr>
                <a:schemeClr val="lt2"/>
              </a:buClr>
              <a:buSzPts val="1300"/>
              <a:buFont typeface="Arial"/>
              <a:buChar char="–"/>
              <a:defRPr sz="1300" b="0" i="0" u="none" strike="noStrike" cap="none">
                <a:solidFill>
                  <a:schemeClr val="lt2"/>
                </a:solidFill>
                <a:latin typeface="Arial"/>
                <a:ea typeface="Arial"/>
                <a:cs typeface="Arial"/>
                <a:sym typeface="Arial"/>
              </a:defRPr>
            </a:lvl3pPr>
            <a:lvl4pPr marL="1828800" marR="0" lvl="3"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4pPr>
            <a:lvl5pPr marL="2286000" marR="0" lvl="4"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Small">
  <p:cSld name="Title and Content Small">
    <p:spTree>
      <p:nvGrpSpPr>
        <p:cNvPr id="1" name="Shape 595"/>
        <p:cNvGrpSpPr/>
        <p:nvPr/>
      </p:nvGrpSpPr>
      <p:grpSpPr>
        <a:xfrm>
          <a:off x="0" y="0"/>
          <a:ext cx="0" cy="0"/>
          <a:chOff x="0" y="0"/>
          <a:chExt cx="0" cy="0"/>
        </a:xfrm>
      </p:grpSpPr>
      <p:sp>
        <p:nvSpPr>
          <p:cNvPr id="596" name="Google Shape;596;p96"/>
          <p:cNvSpPr txBox="1">
            <a:spLocks noGrp="1"/>
          </p:cNvSpPr>
          <p:nvPr>
            <p:ph type="title"/>
          </p:nvPr>
        </p:nvSpPr>
        <p:spPr>
          <a:xfrm>
            <a:off x="412749" y="707136"/>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597" name="Google Shape;597;p96"/>
          <p:cNvSpPr txBox="1">
            <a:spLocks noGrp="1"/>
          </p:cNvSpPr>
          <p:nvPr>
            <p:ph type="body" idx="1"/>
          </p:nvPr>
        </p:nvSpPr>
        <p:spPr>
          <a:xfrm>
            <a:off x="412751" y="1744052"/>
            <a:ext cx="7439700" cy="15669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10000"/>
              </a:lnSpc>
              <a:spcBef>
                <a:spcPts val="24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800"/>
              </a:spcBef>
              <a:spcAft>
                <a:spcPts val="0"/>
              </a:spcAft>
              <a:buClr>
                <a:schemeClr val="lt2"/>
              </a:buClr>
              <a:buSzPts val="1300"/>
              <a:buFont typeface="Noto Sans Symbols"/>
              <a:buNone/>
              <a:defRPr sz="1900" b="0" i="0" u="none" strike="noStrike" cap="none">
                <a:solidFill>
                  <a:schemeClr val="lt2"/>
                </a:solidFill>
                <a:latin typeface="Georgia"/>
                <a:ea typeface="Georgia"/>
                <a:cs typeface="Georgia"/>
                <a:sym typeface="Georgia"/>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8" name="Google Shape;598;p9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599" name="Google Shape;599;p96"/>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00" name="Google Shape;600;p96"/>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1" name="Google Shape;601;p96"/>
          <p:cNvSpPr>
            <a:spLocks noGrp="1"/>
          </p:cNvSpPr>
          <p:nvPr>
            <p:ph type="pic" idx="2"/>
          </p:nvPr>
        </p:nvSpPr>
        <p:spPr>
          <a:xfrm>
            <a:off x="8102600" y="1778000"/>
            <a:ext cx="3676800" cy="42627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mparison Left_Image Right">
  <p:cSld name="Comparison Left_Image Right">
    <p:spTree>
      <p:nvGrpSpPr>
        <p:cNvPr id="1" name="Shape 602"/>
        <p:cNvGrpSpPr/>
        <p:nvPr/>
      </p:nvGrpSpPr>
      <p:grpSpPr>
        <a:xfrm>
          <a:off x="0" y="0"/>
          <a:ext cx="0" cy="0"/>
          <a:chOff x="0" y="0"/>
          <a:chExt cx="0" cy="0"/>
        </a:xfrm>
      </p:grpSpPr>
      <p:sp>
        <p:nvSpPr>
          <p:cNvPr id="603" name="Google Shape;603;p97"/>
          <p:cNvSpPr txBox="1">
            <a:spLocks noGrp="1"/>
          </p:cNvSpPr>
          <p:nvPr>
            <p:ph type="title"/>
          </p:nvPr>
        </p:nvSpPr>
        <p:spPr>
          <a:xfrm>
            <a:off x="412749" y="707136"/>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604" name="Google Shape;604;p97"/>
          <p:cNvSpPr txBox="1">
            <a:spLocks noGrp="1"/>
          </p:cNvSpPr>
          <p:nvPr>
            <p:ph type="body" idx="1"/>
          </p:nvPr>
        </p:nvSpPr>
        <p:spPr>
          <a:xfrm>
            <a:off x="412749" y="1703148"/>
            <a:ext cx="52341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00000"/>
              </a:lnSpc>
              <a:spcBef>
                <a:spcPts val="5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05" name="Google Shape;605;p97"/>
          <p:cNvSpPr txBox="1">
            <a:spLocks noGrp="1"/>
          </p:cNvSpPr>
          <p:nvPr>
            <p:ph type="body" idx="2"/>
          </p:nvPr>
        </p:nvSpPr>
        <p:spPr>
          <a:xfrm>
            <a:off x="412749" y="2379359"/>
            <a:ext cx="52341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06" name="Google Shape;606;p97"/>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07" name="Google Shape;607;p97"/>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08" name="Google Shape;608;p97"/>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09" name="Google Shape;609;p97"/>
          <p:cNvSpPr>
            <a:spLocks noGrp="1"/>
          </p:cNvSpPr>
          <p:nvPr>
            <p:ph type="pic" idx="3"/>
          </p:nvPr>
        </p:nvSpPr>
        <p:spPr>
          <a:xfrm>
            <a:off x="6187017" y="1742864"/>
            <a:ext cx="5592300" cy="4252500"/>
          </a:xfrm>
          <a:prstGeom prst="rect">
            <a:avLst/>
          </a:prstGeom>
          <a:solidFill>
            <a:srgbClr val="F2F2F2"/>
          </a:solidFill>
          <a:ln>
            <a:noFill/>
          </a:ln>
        </p:spPr>
        <p:txBody>
          <a:bodyPr spcFirstLastPara="1" wrap="square" lIns="121900" tIns="121900" rIns="121900" bIns="121900" anchor="t" anchorCtr="0">
            <a:noAutofit/>
          </a:bodyPr>
          <a:lstStyle>
            <a:lvl1pPr marR="0" lvl="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R="0" lvl="1"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R="0" lvl="2"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R="0" lvl="3"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R="0" lvl="4"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R="0" lvl="5"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0"/>
        <p:cNvGrpSpPr/>
        <p:nvPr/>
      </p:nvGrpSpPr>
      <p:grpSpPr>
        <a:xfrm>
          <a:off x="0" y="0"/>
          <a:ext cx="0" cy="0"/>
          <a:chOff x="0" y="0"/>
          <a:chExt cx="0" cy="0"/>
        </a:xfrm>
      </p:grpSpPr>
      <p:sp>
        <p:nvSpPr>
          <p:cNvPr id="611" name="Google Shape;611;p98"/>
          <p:cNvSpPr txBox="1">
            <a:spLocks noGrp="1"/>
          </p:cNvSpPr>
          <p:nvPr>
            <p:ph type="body" idx="1"/>
          </p:nvPr>
        </p:nvSpPr>
        <p:spPr>
          <a:xfrm>
            <a:off x="412749" y="2379359"/>
            <a:ext cx="5234100" cy="11493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8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12" name="Google Shape;612;p98"/>
          <p:cNvSpPr txBox="1">
            <a:spLocks noGrp="1"/>
          </p:cNvSpPr>
          <p:nvPr>
            <p:ph type="body" idx="2"/>
          </p:nvPr>
        </p:nvSpPr>
        <p:spPr>
          <a:xfrm>
            <a:off x="6532536" y="2022761"/>
            <a:ext cx="52359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10000"/>
              </a:lnSpc>
              <a:spcBef>
                <a:spcPts val="24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chemeClr val="lt2"/>
              </a:buClr>
              <a:buSzPts val="1300"/>
              <a:buFont typeface="Noto Sans Symbols"/>
              <a:buNone/>
              <a:defRPr sz="2700" b="1" i="0" u="none" strike="noStrike" cap="none">
                <a:solidFill>
                  <a:schemeClr val="lt2"/>
                </a:solidFill>
                <a:latin typeface="Arial"/>
                <a:ea typeface="Arial"/>
                <a:cs typeface="Arial"/>
                <a:sym typeface="Arial"/>
              </a:defRPr>
            </a:lvl2pPr>
            <a:lvl3pPr marL="1371600" marR="0" lvl="2" indent="-228600" algn="l" rtl="0">
              <a:lnSpc>
                <a:spcPct val="100000"/>
              </a:lnSpc>
              <a:spcBef>
                <a:spcPts val="500"/>
              </a:spcBef>
              <a:spcAft>
                <a:spcPts val="0"/>
              </a:spcAft>
              <a:buClr>
                <a:schemeClr val="lt2"/>
              </a:buClr>
              <a:buSzPts val="1200"/>
              <a:buFont typeface="Arial"/>
              <a:buNone/>
              <a:defRPr sz="2400" b="1" i="0" u="none" strike="noStrike" cap="none">
                <a:solidFill>
                  <a:schemeClr val="lt2"/>
                </a:solidFill>
                <a:latin typeface="Arial"/>
                <a:ea typeface="Arial"/>
                <a:cs typeface="Arial"/>
                <a:sym typeface="Arial"/>
              </a:defRPr>
            </a:lvl3pPr>
            <a:lvl4pPr marL="1828800" marR="0" lvl="3" indent="-228600" algn="l" rtl="0">
              <a:lnSpc>
                <a:spcPct val="100000"/>
              </a:lnSpc>
              <a:spcBef>
                <a:spcPts val="400"/>
              </a:spcBef>
              <a:spcAft>
                <a:spcPts val="0"/>
              </a:spcAft>
              <a:buClr>
                <a:schemeClr val="lt2"/>
              </a:buClr>
              <a:buSzPts val="1100"/>
              <a:buFont typeface="Arial"/>
              <a:buNone/>
              <a:defRPr sz="2100" b="1" i="0" u="none" strike="noStrike" cap="none">
                <a:solidFill>
                  <a:schemeClr val="lt2"/>
                </a:solidFill>
                <a:latin typeface="Arial"/>
                <a:ea typeface="Arial"/>
                <a:cs typeface="Arial"/>
                <a:sym typeface="Arial"/>
              </a:defRPr>
            </a:lvl4pPr>
            <a:lvl5pPr marL="2286000" marR="0" lvl="4" indent="-228600" algn="l" rtl="0">
              <a:lnSpc>
                <a:spcPct val="100000"/>
              </a:lnSpc>
              <a:spcBef>
                <a:spcPts val="400"/>
              </a:spcBef>
              <a:spcAft>
                <a:spcPts val="0"/>
              </a:spcAft>
              <a:buClr>
                <a:schemeClr val="lt2"/>
              </a:buClr>
              <a:buSzPts val="900"/>
              <a:buFont typeface="Arial"/>
              <a:buNone/>
              <a:defRPr sz="2100" b="1" i="0" u="none" strike="noStrike" cap="none">
                <a:solidFill>
                  <a:schemeClr val="l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9pPr>
          </a:lstStyle>
          <a:p>
            <a:endParaRPr/>
          </a:p>
        </p:txBody>
      </p:sp>
      <p:sp>
        <p:nvSpPr>
          <p:cNvPr id="613" name="Google Shape;613;p98"/>
          <p:cNvSpPr txBox="1">
            <a:spLocks noGrp="1"/>
          </p:cNvSpPr>
          <p:nvPr>
            <p:ph type="body" idx="3"/>
          </p:nvPr>
        </p:nvSpPr>
        <p:spPr>
          <a:xfrm>
            <a:off x="6532536" y="2385708"/>
            <a:ext cx="52359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14" name="Google Shape;614;p98"/>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15" name="Google Shape;615;p98"/>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16" name="Google Shape;616;p98"/>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17" name="Google Shape;617;p98"/>
          <p:cNvSpPr txBox="1">
            <a:spLocks noGrp="1"/>
          </p:cNvSpPr>
          <p:nvPr>
            <p:ph type="body" idx="4"/>
          </p:nvPr>
        </p:nvSpPr>
        <p:spPr>
          <a:xfrm>
            <a:off x="419100" y="2022761"/>
            <a:ext cx="5235900" cy="451500"/>
          </a:xfrm>
          <a:prstGeom prst="rect">
            <a:avLst/>
          </a:prstGeom>
          <a:noFill/>
          <a:ln>
            <a:noFill/>
          </a:ln>
        </p:spPr>
        <p:txBody>
          <a:bodyPr spcFirstLastPara="1" wrap="square" lIns="121900" tIns="121900" rIns="121900" bIns="121900" anchor="b" anchorCtr="0">
            <a:noAutofit/>
          </a:bodyPr>
          <a:lstStyle>
            <a:lvl1pPr marL="457200" marR="0" lvl="0" indent="-228600" algn="l" rtl="0">
              <a:lnSpc>
                <a:spcPct val="110000"/>
              </a:lnSpc>
              <a:spcBef>
                <a:spcPts val="24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l" rtl="0">
              <a:lnSpc>
                <a:spcPct val="100000"/>
              </a:lnSpc>
              <a:spcBef>
                <a:spcPts val="500"/>
              </a:spcBef>
              <a:spcAft>
                <a:spcPts val="0"/>
              </a:spcAft>
              <a:buClr>
                <a:schemeClr val="lt2"/>
              </a:buClr>
              <a:buSzPts val="1300"/>
              <a:buFont typeface="Noto Sans Symbols"/>
              <a:buNone/>
              <a:defRPr sz="2700" b="1" i="0" u="none" strike="noStrike" cap="none">
                <a:solidFill>
                  <a:schemeClr val="lt2"/>
                </a:solidFill>
                <a:latin typeface="Arial"/>
                <a:ea typeface="Arial"/>
                <a:cs typeface="Arial"/>
                <a:sym typeface="Arial"/>
              </a:defRPr>
            </a:lvl2pPr>
            <a:lvl3pPr marL="1371600" marR="0" lvl="2" indent="-228600" algn="l" rtl="0">
              <a:lnSpc>
                <a:spcPct val="100000"/>
              </a:lnSpc>
              <a:spcBef>
                <a:spcPts val="500"/>
              </a:spcBef>
              <a:spcAft>
                <a:spcPts val="0"/>
              </a:spcAft>
              <a:buClr>
                <a:schemeClr val="lt2"/>
              </a:buClr>
              <a:buSzPts val="1200"/>
              <a:buFont typeface="Arial"/>
              <a:buNone/>
              <a:defRPr sz="2400" b="1" i="0" u="none" strike="noStrike" cap="none">
                <a:solidFill>
                  <a:schemeClr val="lt2"/>
                </a:solidFill>
                <a:latin typeface="Arial"/>
                <a:ea typeface="Arial"/>
                <a:cs typeface="Arial"/>
                <a:sym typeface="Arial"/>
              </a:defRPr>
            </a:lvl3pPr>
            <a:lvl4pPr marL="1828800" marR="0" lvl="3" indent="-228600" algn="l" rtl="0">
              <a:lnSpc>
                <a:spcPct val="100000"/>
              </a:lnSpc>
              <a:spcBef>
                <a:spcPts val="400"/>
              </a:spcBef>
              <a:spcAft>
                <a:spcPts val="0"/>
              </a:spcAft>
              <a:buClr>
                <a:schemeClr val="lt2"/>
              </a:buClr>
              <a:buSzPts val="1100"/>
              <a:buFont typeface="Arial"/>
              <a:buNone/>
              <a:defRPr sz="2100" b="1" i="0" u="none" strike="noStrike" cap="none">
                <a:solidFill>
                  <a:schemeClr val="lt2"/>
                </a:solidFill>
                <a:latin typeface="Arial"/>
                <a:ea typeface="Arial"/>
                <a:cs typeface="Arial"/>
                <a:sym typeface="Arial"/>
              </a:defRPr>
            </a:lvl4pPr>
            <a:lvl5pPr marL="2286000" marR="0" lvl="4" indent="-228600" algn="l" rtl="0">
              <a:lnSpc>
                <a:spcPct val="100000"/>
              </a:lnSpc>
              <a:spcBef>
                <a:spcPts val="400"/>
              </a:spcBef>
              <a:spcAft>
                <a:spcPts val="0"/>
              </a:spcAft>
              <a:buClr>
                <a:schemeClr val="lt2"/>
              </a:buClr>
              <a:buSzPts val="900"/>
              <a:buFont typeface="Arial"/>
              <a:buNone/>
              <a:defRPr sz="2100" b="1" i="0" u="none" strike="noStrike" cap="none">
                <a:solidFill>
                  <a:schemeClr val="lt2"/>
                </a:solidFill>
                <a:latin typeface="Arial"/>
                <a:ea typeface="Arial"/>
                <a:cs typeface="Arial"/>
                <a:sym typeface="Arial"/>
              </a:defRPr>
            </a:lvl5pPr>
            <a:lvl6pPr marL="2743200" marR="0" lvl="5"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6pPr>
            <a:lvl7pPr marL="3200400" marR="0" lvl="6"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7pPr>
            <a:lvl8pPr marL="3657600" marR="0" lvl="7"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8pPr>
            <a:lvl9pPr marL="4114800" marR="0" lvl="8" indent="-228600" algn="l" rtl="0">
              <a:lnSpc>
                <a:spcPct val="100000"/>
              </a:lnSpc>
              <a:spcBef>
                <a:spcPts val="400"/>
              </a:spcBef>
              <a:spcAft>
                <a:spcPts val="0"/>
              </a:spcAft>
              <a:buClr>
                <a:schemeClr val="dk1"/>
              </a:buClr>
              <a:buSzPts val="2700"/>
              <a:buFont typeface="Arial"/>
              <a:buNone/>
              <a:defRPr sz="2100" b="1" i="0" u="none" strike="noStrike" cap="none">
                <a:solidFill>
                  <a:schemeClr val="dk1"/>
                </a:solidFill>
                <a:latin typeface="Arial"/>
                <a:ea typeface="Arial"/>
                <a:cs typeface="Arial"/>
                <a:sym typeface="Arial"/>
              </a:defRPr>
            </a:lvl9pPr>
          </a:lstStyle>
          <a:p>
            <a:endParaRPr/>
          </a:p>
        </p:txBody>
      </p:sp>
      <p:sp>
        <p:nvSpPr>
          <p:cNvPr id="618" name="Google Shape;618;p98"/>
          <p:cNvSpPr txBox="1">
            <a:spLocks noGrp="1"/>
          </p:cNvSpPr>
          <p:nvPr>
            <p:ph type="title"/>
          </p:nvPr>
        </p:nvSpPr>
        <p:spPr>
          <a:xfrm>
            <a:off x="412749" y="707136"/>
            <a:ext cx="113664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19"/>
        <p:cNvGrpSpPr/>
        <p:nvPr/>
      </p:nvGrpSpPr>
      <p:grpSpPr>
        <a:xfrm>
          <a:off x="0" y="0"/>
          <a:ext cx="0" cy="0"/>
          <a:chOff x="0" y="0"/>
          <a:chExt cx="0" cy="0"/>
        </a:xfrm>
      </p:grpSpPr>
      <p:sp>
        <p:nvSpPr>
          <p:cNvPr id="620" name="Google Shape;620;p99"/>
          <p:cNvSpPr txBox="1">
            <a:spLocks noGrp="1"/>
          </p:cNvSpPr>
          <p:nvPr>
            <p:ph type="body" idx="1"/>
          </p:nvPr>
        </p:nvSpPr>
        <p:spPr>
          <a:xfrm>
            <a:off x="745416" y="2713405"/>
            <a:ext cx="308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21" name="Google Shape;621;p99"/>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622" name="Google Shape;622;p99"/>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3" name="Google Shape;623;p99"/>
          <p:cNvSpPr txBox="1">
            <a:spLocks noGrp="1"/>
          </p:cNvSpPr>
          <p:nvPr>
            <p:ph type="body" idx="2"/>
          </p:nvPr>
        </p:nvSpPr>
        <p:spPr>
          <a:xfrm>
            <a:off x="8348471" y="2713405"/>
            <a:ext cx="308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24" name="Google Shape;624;p99"/>
          <p:cNvSpPr txBox="1">
            <a:spLocks noGrp="1"/>
          </p:cNvSpPr>
          <p:nvPr>
            <p:ph type="body" idx="3"/>
          </p:nvPr>
        </p:nvSpPr>
        <p:spPr>
          <a:xfrm>
            <a:off x="4558853" y="2713405"/>
            <a:ext cx="3085200" cy="34569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98450" algn="ctr" rtl="0">
              <a:lnSpc>
                <a:spcPct val="110000"/>
              </a:lnSpc>
              <a:spcBef>
                <a:spcPts val="800"/>
              </a:spcBef>
              <a:spcAft>
                <a:spcPts val="0"/>
              </a:spcAft>
              <a:buClr>
                <a:schemeClr val="lt2"/>
              </a:buClr>
              <a:buSzPts val="1100"/>
              <a:buFont typeface="Noto Sans Symbols"/>
              <a:buChar char="▪"/>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625" name="Google Shape;625;p99"/>
          <p:cNvCxnSpPr/>
          <p:nvPr/>
        </p:nvCxnSpPr>
        <p:spPr>
          <a:xfrm>
            <a:off x="7938559" y="1970885"/>
            <a:ext cx="0" cy="4097700"/>
          </a:xfrm>
          <a:prstGeom prst="straightConnector1">
            <a:avLst/>
          </a:prstGeom>
          <a:noFill/>
          <a:ln w="9525" cap="flat" cmpd="sng">
            <a:solidFill>
              <a:srgbClr val="CCCCCC"/>
            </a:solidFill>
            <a:prstDash val="solid"/>
            <a:round/>
            <a:headEnd type="none" w="sm" len="sm"/>
            <a:tailEnd type="none" w="sm" len="sm"/>
          </a:ln>
        </p:spPr>
      </p:cxnSp>
      <p:cxnSp>
        <p:nvCxnSpPr>
          <p:cNvPr id="626" name="Google Shape;626;p99"/>
          <p:cNvCxnSpPr/>
          <p:nvPr/>
        </p:nvCxnSpPr>
        <p:spPr>
          <a:xfrm>
            <a:off x="4244291" y="1970885"/>
            <a:ext cx="0" cy="4097700"/>
          </a:xfrm>
          <a:prstGeom prst="straightConnector1">
            <a:avLst/>
          </a:prstGeom>
          <a:noFill/>
          <a:ln w="9525" cap="flat" cmpd="sng">
            <a:solidFill>
              <a:srgbClr val="CCCCCC"/>
            </a:solidFill>
            <a:prstDash val="solid"/>
            <a:round/>
            <a:headEnd type="none" w="sm" len="sm"/>
            <a:tailEnd type="none" w="sm" len="sm"/>
          </a:ln>
        </p:spPr>
      </p:cxn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627"/>
        <p:cNvGrpSpPr/>
        <p:nvPr/>
      </p:nvGrpSpPr>
      <p:grpSpPr>
        <a:xfrm>
          <a:off x="0" y="0"/>
          <a:ext cx="0" cy="0"/>
          <a:chOff x="0" y="0"/>
          <a:chExt cx="0" cy="0"/>
        </a:xfrm>
      </p:grpSpPr>
      <p:sp>
        <p:nvSpPr>
          <p:cNvPr id="628" name="Google Shape;628;p100"/>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629" name="Google Shape;629;p100"/>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30" name="Google Shape;630;p100"/>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31" name="Google Shape;631;p100"/>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32" name="Google Shape;632;p100"/>
          <p:cNvSpPr txBox="1">
            <a:spLocks noGrp="1"/>
          </p:cNvSpPr>
          <p:nvPr>
            <p:ph type="body" idx="1"/>
          </p:nvPr>
        </p:nvSpPr>
        <p:spPr>
          <a:xfrm>
            <a:off x="399531"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grpSp>
        <p:nvGrpSpPr>
          <p:cNvPr id="633" name="Google Shape;633;p100"/>
          <p:cNvGrpSpPr/>
          <p:nvPr/>
        </p:nvGrpSpPr>
        <p:grpSpPr>
          <a:xfrm>
            <a:off x="3153351" y="2355838"/>
            <a:ext cx="5848343" cy="3263518"/>
            <a:chOff x="2365072" y="1766923"/>
            <a:chExt cx="4386367" cy="2447700"/>
          </a:xfrm>
        </p:grpSpPr>
        <p:cxnSp>
          <p:nvCxnSpPr>
            <p:cNvPr id="634" name="Google Shape;634;p100"/>
            <p:cNvCxnSpPr/>
            <p:nvPr/>
          </p:nvCxnSpPr>
          <p:spPr>
            <a:xfrm>
              <a:off x="4558256"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635" name="Google Shape;635;p100"/>
            <p:cNvCxnSpPr/>
            <p:nvPr/>
          </p:nvCxnSpPr>
          <p:spPr>
            <a:xfrm>
              <a:off x="2365072" y="1766923"/>
              <a:ext cx="0" cy="2447700"/>
            </a:xfrm>
            <a:prstGeom prst="straightConnector1">
              <a:avLst/>
            </a:prstGeom>
            <a:noFill/>
            <a:ln w="9525" cap="flat" cmpd="sng">
              <a:solidFill>
                <a:srgbClr val="CCCCCC"/>
              </a:solidFill>
              <a:prstDash val="solid"/>
              <a:round/>
              <a:headEnd type="none" w="sm" len="sm"/>
              <a:tailEnd type="none" w="sm" len="sm"/>
            </a:ln>
          </p:spPr>
        </p:cxnSp>
        <p:cxnSp>
          <p:nvCxnSpPr>
            <p:cNvPr id="636" name="Google Shape;636;p100"/>
            <p:cNvCxnSpPr/>
            <p:nvPr/>
          </p:nvCxnSpPr>
          <p:spPr>
            <a:xfrm>
              <a:off x="6751439" y="1766923"/>
              <a:ext cx="0" cy="2447700"/>
            </a:xfrm>
            <a:prstGeom prst="straightConnector1">
              <a:avLst/>
            </a:prstGeom>
            <a:noFill/>
            <a:ln w="9525" cap="flat" cmpd="sng">
              <a:solidFill>
                <a:srgbClr val="CCCCCC"/>
              </a:solidFill>
              <a:prstDash val="solid"/>
              <a:round/>
              <a:headEnd type="none" w="sm" len="sm"/>
              <a:tailEnd type="none" w="sm" len="sm"/>
            </a:ln>
          </p:spPr>
        </p:cxnSp>
      </p:grpSp>
      <p:sp>
        <p:nvSpPr>
          <p:cNvPr id="637" name="Google Shape;637;p100"/>
          <p:cNvSpPr txBox="1">
            <a:spLocks noGrp="1"/>
          </p:cNvSpPr>
          <p:nvPr>
            <p:ph type="body" idx="2"/>
          </p:nvPr>
        </p:nvSpPr>
        <p:spPr>
          <a:xfrm>
            <a:off x="3317587"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38" name="Google Shape;638;p100"/>
          <p:cNvSpPr txBox="1">
            <a:spLocks noGrp="1"/>
          </p:cNvSpPr>
          <p:nvPr>
            <p:ph type="body" idx="3"/>
          </p:nvPr>
        </p:nvSpPr>
        <p:spPr>
          <a:xfrm>
            <a:off x="6235643"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39" name="Google Shape;639;p100"/>
          <p:cNvSpPr txBox="1">
            <a:spLocks noGrp="1"/>
          </p:cNvSpPr>
          <p:nvPr>
            <p:ph type="body" idx="4"/>
          </p:nvPr>
        </p:nvSpPr>
        <p:spPr>
          <a:xfrm>
            <a:off x="9153700" y="3511501"/>
            <a:ext cx="2625600" cy="26583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Quadrant">
  <p:cSld name="Quadrant">
    <p:spTree>
      <p:nvGrpSpPr>
        <p:cNvPr id="1" name="Shape 640"/>
        <p:cNvGrpSpPr/>
        <p:nvPr/>
      </p:nvGrpSpPr>
      <p:grpSpPr>
        <a:xfrm>
          <a:off x="0" y="0"/>
          <a:ext cx="0" cy="0"/>
          <a:chOff x="0" y="0"/>
          <a:chExt cx="0" cy="0"/>
        </a:xfrm>
      </p:grpSpPr>
      <p:sp>
        <p:nvSpPr>
          <p:cNvPr id="641" name="Google Shape;641;p101"/>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lvl="1" algn="l" rtl="0">
              <a:lnSpc>
                <a:spcPct val="100000"/>
              </a:lnSpc>
              <a:spcBef>
                <a:spcPts val="0"/>
              </a:spcBef>
              <a:spcAft>
                <a:spcPts val="0"/>
              </a:spcAft>
              <a:buSzPts val="1900"/>
              <a:buNone/>
              <a:defRPr sz="2400"/>
            </a:lvl2pPr>
            <a:lvl3pPr lvl="2" algn="l" rtl="0">
              <a:lnSpc>
                <a:spcPct val="100000"/>
              </a:lnSpc>
              <a:spcBef>
                <a:spcPts val="0"/>
              </a:spcBef>
              <a:spcAft>
                <a:spcPts val="0"/>
              </a:spcAft>
              <a:buSzPts val="1900"/>
              <a:buNone/>
              <a:defRPr sz="2400"/>
            </a:lvl3pPr>
            <a:lvl4pPr lvl="3" algn="l" rtl="0">
              <a:lnSpc>
                <a:spcPct val="100000"/>
              </a:lnSpc>
              <a:spcBef>
                <a:spcPts val="0"/>
              </a:spcBef>
              <a:spcAft>
                <a:spcPts val="0"/>
              </a:spcAft>
              <a:buSzPts val="1900"/>
              <a:buNone/>
              <a:defRPr sz="2400"/>
            </a:lvl4pPr>
            <a:lvl5pPr lvl="4" algn="l" rtl="0">
              <a:lnSpc>
                <a:spcPct val="100000"/>
              </a:lnSpc>
              <a:spcBef>
                <a:spcPts val="0"/>
              </a:spcBef>
              <a:spcAft>
                <a:spcPts val="0"/>
              </a:spcAft>
              <a:buSzPts val="1900"/>
              <a:buNone/>
              <a:defRPr sz="2400"/>
            </a:lvl5pPr>
            <a:lvl6pPr lvl="5" algn="l" rtl="0">
              <a:lnSpc>
                <a:spcPct val="100000"/>
              </a:lnSpc>
              <a:spcBef>
                <a:spcPts val="0"/>
              </a:spcBef>
              <a:spcAft>
                <a:spcPts val="0"/>
              </a:spcAft>
              <a:buSzPts val="1900"/>
              <a:buNone/>
              <a:defRPr sz="2400"/>
            </a:lvl6pPr>
            <a:lvl7pPr lvl="6" algn="l" rtl="0">
              <a:lnSpc>
                <a:spcPct val="100000"/>
              </a:lnSpc>
              <a:spcBef>
                <a:spcPts val="0"/>
              </a:spcBef>
              <a:spcAft>
                <a:spcPts val="0"/>
              </a:spcAft>
              <a:buSzPts val="1900"/>
              <a:buNone/>
              <a:defRPr sz="2400"/>
            </a:lvl7pPr>
            <a:lvl8pPr lvl="7" algn="l" rtl="0">
              <a:lnSpc>
                <a:spcPct val="100000"/>
              </a:lnSpc>
              <a:spcBef>
                <a:spcPts val="0"/>
              </a:spcBef>
              <a:spcAft>
                <a:spcPts val="0"/>
              </a:spcAft>
              <a:buSzPts val="1900"/>
              <a:buNone/>
              <a:defRPr sz="2400"/>
            </a:lvl8pPr>
            <a:lvl9pPr lvl="8" algn="l" rtl="0">
              <a:lnSpc>
                <a:spcPct val="100000"/>
              </a:lnSpc>
              <a:spcBef>
                <a:spcPts val="0"/>
              </a:spcBef>
              <a:spcAft>
                <a:spcPts val="0"/>
              </a:spcAft>
              <a:buSzPts val="1900"/>
              <a:buNone/>
              <a:defRPr sz="2400"/>
            </a:lvl9pPr>
          </a:lstStyle>
          <a:p>
            <a:endParaRPr/>
          </a:p>
        </p:txBody>
      </p:sp>
      <p:sp>
        <p:nvSpPr>
          <p:cNvPr id="642" name="Google Shape;642;p10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43" name="Google Shape;643;p101"/>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644" name="Google Shape;644;p101"/>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45" name="Google Shape;645;p101"/>
          <p:cNvSpPr txBox="1">
            <a:spLocks noGrp="1"/>
          </p:cNvSpPr>
          <p:nvPr>
            <p:ph type="body" idx="1"/>
          </p:nvPr>
        </p:nvSpPr>
        <p:spPr>
          <a:xfrm>
            <a:off x="639787" y="227880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cxnSp>
        <p:nvCxnSpPr>
          <p:cNvPr id="646" name="Google Shape;646;p101"/>
          <p:cNvCxnSpPr/>
          <p:nvPr/>
        </p:nvCxnSpPr>
        <p:spPr>
          <a:xfrm>
            <a:off x="6077674" y="2044231"/>
            <a:ext cx="0" cy="4097700"/>
          </a:xfrm>
          <a:prstGeom prst="straightConnector1">
            <a:avLst/>
          </a:prstGeom>
          <a:noFill/>
          <a:ln w="9525" cap="flat" cmpd="sng">
            <a:solidFill>
              <a:srgbClr val="CCCCCC"/>
            </a:solidFill>
            <a:prstDash val="solid"/>
            <a:round/>
            <a:headEnd type="none" w="sm" len="sm"/>
            <a:tailEnd type="none" w="sm" len="sm"/>
          </a:ln>
        </p:spPr>
      </p:cxnSp>
      <p:cxnSp>
        <p:nvCxnSpPr>
          <p:cNvPr id="647" name="Google Shape;647;p101"/>
          <p:cNvCxnSpPr/>
          <p:nvPr/>
        </p:nvCxnSpPr>
        <p:spPr>
          <a:xfrm>
            <a:off x="6589116" y="4093033"/>
            <a:ext cx="4968300" cy="0"/>
          </a:xfrm>
          <a:prstGeom prst="straightConnector1">
            <a:avLst/>
          </a:prstGeom>
          <a:noFill/>
          <a:ln w="9525" cap="flat" cmpd="sng">
            <a:solidFill>
              <a:srgbClr val="CCCCCC"/>
            </a:solidFill>
            <a:prstDash val="solid"/>
            <a:round/>
            <a:headEnd type="none" w="sm" len="sm"/>
            <a:tailEnd type="none" w="sm" len="sm"/>
          </a:ln>
        </p:spPr>
      </p:cxnSp>
      <p:cxnSp>
        <p:nvCxnSpPr>
          <p:cNvPr id="648" name="Google Shape;648;p101"/>
          <p:cNvCxnSpPr/>
          <p:nvPr/>
        </p:nvCxnSpPr>
        <p:spPr>
          <a:xfrm>
            <a:off x="715041" y="4093033"/>
            <a:ext cx="4968300" cy="0"/>
          </a:xfrm>
          <a:prstGeom prst="straightConnector1">
            <a:avLst/>
          </a:prstGeom>
          <a:noFill/>
          <a:ln w="9525" cap="flat" cmpd="sng">
            <a:solidFill>
              <a:srgbClr val="CCCCCC"/>
            </a:solidFill>
            <a:prstDash val="solid"/>
            <a:round/>
            <a:headEnd type="none" w="sm" len="sm"/>
            <a:tailEnd type="none" w="sm" len="sm"/>
          </a:ln>
        </p:spPr>
      </p:cxnSp>
      <p:sp>
        <p:nvSpPr>
          <p:cNvPr id="649" name="Google Shape;649;p101"/>
          <p:cNvSpPr txBox="1">
            <a:spLocks noGrp="1"/>
          </p:cNvSpPr>
          <p:nvPr>
            <p:ph type="body" idx="2"/>
          </p:nvPr>
        </p:nvSpPr>
        <p:spPr>
          <a:xfrm>
            <a:off x="1569264" y="323368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1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650" name="Google Shape;650;p101"/>
          <p:cNvSpPr txBox="1">
            <a:spLocks noGrp="1"/>
          </p:cNvSpPr>
          <p:nvPr>
            <p:ph type="body" idx="3"/>
          </p:nvPr>
        </p:nvSpPr>
        <p:spPr>
          <a:xfrm>
            <a:off x="6513861" y="227880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51" name="Google Shape;651;p101"/>
          <p:cNvSpPr txBox="1">
            <a:spLocks noGrp="1"/>
          </p:cNvSpPr>
          <p:nvPr>
            <p:ph type="body" idx="4"/>
          </p:nvPr>
        </p:nvSpPr>
        <p:spPr>
          <a:xfrm>
            <a:off x="7443339" y="3233683"/>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1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652" name="Google Shape;652;p101"/>
          <p:cNvSpPr txBox="1">
            <a:spLocks noGrp="1"/>
          </p:cNvSpPr>
          <p:nvPr>
            <p:ph type="body" idx="5"/>
          </p:nvPr>
        </p:nvSpPr>
        <p:spPr>
          <a:xfrm>
            <a:off x="639787" y="455143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53" name="Google Shape;653;p101"/>
          <p:cNvSpPr txBox="1">
            <a:spLocks noGrp="1"/>
          </p:cNvSpPr>
          <p:nvPr>
            <p:ph type="body" idx="6"/>
          </p:nvPr>
        </p:nvSpPr>
        <p:spPr>
          <a:xfrm>
            <a:off x="1569264" y="55063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1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
        <p:nvSpPr>
          <p:cNvPr id="654" name="Google Shape;654;p101"/>
          <p:cNvSpPr txBox="1">
            <a:spLocks noGrp="1"/>
          </p:cNvSpPr>
          <p:nvPr>
            <p:ph type="body" idx="7"/>
          </p:nvPr>
        </p:nvSpPr>
        <p:spPr>
          <a:xfrm>
            <a:off x="6513861" y="4551435"/>
            <a:ext cx="5118900" cy="7695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10000"/>
              </a:lnSpc>
              <a:spcBef>
                <a:spcPts val="800"/>
              </a:spcBef>
              <a:spcAft>
                <a:spcPts val="0"/>
              </a:spcAft>
              <a:buClr>
                <a:schemeClr val="lt2"/>
              </a:buClr>
              <a:buSzPts val="1900"/>
              <a:buFont typeface="Arial"/>
              <a:buNone/>
              <a:defRPr sz="2700" b="0" i="0" u="none" strike="noStrike" cap="none">
                <a:solidFill>
                  <a:schemeClr val="lt2"/>
                </a:solidFill>
                <a:latin typeface="Georgia"/>
                <a:ea typeface="Georgia"/>
                <a:cs typeface="Georgia"/>
                <a:sym typeface="Georgia"/>
              </a:defRPr>
            </a:lvl1pPr>
            <a:lvl2pPr marL="914400" marR="0" lvl="1" indent="-228600" algn="ctr" rtl="0">
              <a:lnSpc>
                <a:spcPct val="110000"/>
              </a:lnSpc>
              <a:spcBef>
                <a:spcPts val="400"/>
              </a:spcBef>
              <a:spcAft>
                <a:spcPts val="0"/>
              </a:spcAft>
              <a:buClr>
                <a:schemeClr val="lt2"/>
              </a:buClr>
              <a:buSzPts val="1300"/>
              <a:buFont typeface="Noto Sans Symbols"/>
              <a:buNone/>
              <a:defRPr sz="1100" b="0" i="0" u="none" strike="noStrike" cap="none">
                <a:solidFill>
                  <a:schemeClr val="lt2"/>
                </a:solidFill>
                <a:latin typeface="Arial"/>
                <a:ea typeface="Arial"/>
                <a:cs typeface="Arial"/>
                <a:sym typeface="Arial"/>
              </a:defRPr>
            </a:lvl2pPr>
            <a:lvl3pPr marL="1371600" marR="0" lvl="2"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3pPr>
            <a:lvl4pPr marL="1828800" marR="0" lvl="3" indent="-285750" algn="ctr" rtl="0">
              <a:lnSpc>
                <a:spcPct val="11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4pPr>
            <a:lvl5pPr marL="2286000" marR="0" lvl="4" indent="-298450" algn="ctr" rtl="0">
              <a:lnSpc>
                <a:spcPct val="11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655" name="Google Shape;655;p101"/>
          <p:cNvSpPr txBox="1">
            <a:spLocks noGrp="1"/>
          </p:cNvSpPr>
          <p:nvPr>
            <p:ph type="body" idx="8"/>
          </p:nvPr>
        </p:nvSpPr>
        <p:spPr>
          <a:xfrm>
            <a:off x="7443339" y="5506312"/>
            <a:ext cx="3260100" cy="143700"/>
          </a:xfrm>
          <a:prstGeom prst="rect">
            <a:avLst/>
          </a:prstGeom>
          <a:noFill/>
          <a:ln>
            <a:noFill/>
          </a:ln>
        </p:spPr>
        <p:txBody>
          <a:bodyPr spcFirstLastPara="1" wrap="square" lIns="121900" tIns="121900" rIns="121900" bIns="121900" anchor="t" anchorCtr="0">
            <a:noAutofit/>
          </a:bodyPr>
          <a:lstStyle>
            <a:lvl1pPr marL="457200" marR="0" lvl="0" indent="-228600" algn="ctr" rtl="0">
              <a:lnSpc>
                <a:spcPct val="100000"/>
              </a:lnSpc>
              <a:spcBef>
                <a:spcPts val="200"/>
              </a:spcBef>
              <a:spcAft>
                <a:spcPts val="0"/>
              </a:spcAft>
              <a:buClr>
                <a:schemeClr val="lt2"/>
              </a:buClr>
              <a:buSzPts val="1900"/>
              <a:buFont typeface="Arial"/>
              <a:buNone/>
              <a:defRPr sz="900" b="1" i="0" u="none" strike="noStrike" cap="none">
                <a:solidFill>
                  <a:schemeClr val="lt2"/>
                </a:solidFill>
                <a:latin typeface="Arial"/>
                <a:ea typeface="Arial"/>
                <a:cs typeface="Arial"/>
                <a:sym typeface="Arial"/>
              </a:defRPr>
            </a:lvl1pPr>
            <a:lvl2pPr marL="914400" marR="0" lvl="1" indent="-228600" algn="l" rtl="0">
              <a:lnSpc>
                <a:spcPct val="100000"/>
              </a:lnSpc>
              <a:spcBef>
                <a:spcPts val="500"/>
              </a:spcBef>
              <a:spcAft>
                <a:spcPts val="0"/>
              </a:spcAft>
              <a:buClr>
                <a:srgbClr val="888888"/>
              </a:buClr>
              <a:buSzPts val="1300"/>
              <a:buFont typeface="Noto Sans Symbols"/>
              <a:buNone/>
              <a:defRPr sz="2400" b="0" i="0" u="none" strike="noStrike" cap="none">
                <a:solidFill>
                  <a:srgbClr val="888888"/>
                </a:solidFill>
                <a:latin typeface="Arial"/>
                <a:ea typeface="Arial"/>
                <a:cs typeface="Arial"/>
                <a:sym typeface="Arial"/>
              </a:defRPr>
            </a:lvl2pPr>
            <a:lvl3pPr marL="1371600" marR="0" lvl="2" indent="-228600" algn="l" rtl="0">
              <a:lnSpc>
                <a:spcPct val="100000"/>
              </a:lnSpc>
              <a:spcBef>
                <a:spcPts val="400"/>
              </a:spcBef>
              <a:spcAft>
                <a:spcPts val="0"/>
              </a:spcAft>
              <a:buClr>
                <a:srgbClr val="888888"/>
              </a:buClr>
              <a:buSzPts val="1200"/>
              <a:buFont typeface="Arial"/>
              <a:buNone/>
              <a:defRPr sz="2100" b="0" i="0" u="none" strike="noStrike" cap="none">
                <a:solidFill>
                  <a:srgbClr val="888888"/>
                </a:solidFill>
                <a:latin typeface="Arial"/>
                <a:ea typeface="Arial"/>
                <a:cs typeface="Arial"/>
                <a:sym typeface="Arial"/>
              </a:defRPr>
            </a:lvl3pPr>
            <a:lvl4pPr marL="1828800" marR="0" lvl="3" indent="-228600" algn="l" rtl="0">
              <a:lnSpc>
                <a:spcPct val="100000"/>
              </a:lnSpc>
              <a:spcBef>
                <a:spcPts val="400"/>
              </a:spcBef>
              <a:spcAft>
                <a:spcPts val="0"/>
              </a:spcAft>
              <a:buClr>
                <a:srgbClr val="888888"/>
              </a:buClr>
              <a:buSzPts val="1100"/>
              <a:buFont typeface="Arial"/>
              <a:buNone/>
              <a:defRPr sz="1900" b="0" i="0" u="none" strike="noStrike" cap="none">
                <a:solidFill>
                  <a:srgbClr val="888888"/>
                </a:solidFill>
                <a:latin typeface="Arial"/>
                <a:ea typeface="Arial"/>
                <a:cs typeface="Arial"/>
                <a:sym typeface="Arial"/>
              </a:defRPr>
            </a:lvl4pPr>
            <a:lvl5pPr marL="2286000" marR="0" lvl="4" indent="-228600" algn="l" rtl="0">
              <a:lnSpc>
                <a:spcPct val="100000"/>
              </a:lnSpc>
              <a:spcBef>
                <a:spcPts val="400"/>
              </a:spcBef>
              <a:spcAft>
                <a:spcPts val="0"/>
              </a:spcAft>
              <a:buClr>
                <a:srgbClr val="888888"/>
              </a:buClr>
              <a:buSzPts val="900"/>
              <a:buFont typeface="Arial"/>
              <a:buNone/>
              <a:defRPr sz="1900" b="0" i="0" u="none" strike="noStrike" cap="none">
                <a:solidFill>
                  <a:srgbClr val="888888"/>
                </a:solidFill>
                <a:latin typeface="Arial"/>
                <a:ea typeface="Arial"/>
                <a:cs typeface="Arial"/>
                <a:sym typeface="Arial"/>
              </a:defRPr>
            </a:lvl5pPr>
            <a:lvl6pPr marL="2743200" marR="0" lvl="5"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6pPr>
            <a:lvl7pPr marL="3200400" marR="0" lvl="6"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7pPr>
            <a:lvl8pPr marL="3657600" marR="0" lvl="7"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8pPr>
            <a:lvl9pPr marL="4114800" marR="0" lvl="8" indent="-228600" algn="l" rtl="0">
              <a:lnSpc>
                <a:spcPct val="100000"/>
              </a:lnSpc>
              <a:spcBef>
                <a:spcPts val="400"/>
              </a:spcBef>
              <a:spcAft>
                <a:spcPts val="0"/>
              </a:spcAft>
              <a:buClr>
                <a:srgbClr val="888888"/>
              </a:buClr>
              <a:buSzPts val="2700"/>
              <a:buFont typeface="Arial"/>
              <a:buNone/>
              <a:defRPr sz="19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slideLayout" Target="../slideLayouts/slideLayout11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theme" Target="../theme/theme2.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slideLayout" Target="../slideLayouts/slideLayout149.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26" Type="http://schemas.openxmlformats.org/officeDocument/2006/relationships/slideLayout" Target="../slideLayouts/slideLayout178.xml"/><Relationship Id="rId39" Type="http://schemas.openxmlformats.org/officeDocument/2006/relationships/slideLayout" Target="../slideLayouts/slideLayout191.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29" Type="http://schemas.openxmlformats.org/officeDocument/2006/relationships/slideLayout" Target="../slideLayouts/slideLayout18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theme" Target="../theme/theme4.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31" Type="http://schemas.openxmlformats.org/officeDocument/2006/relationships/slideLayout" Target="../slideLayouts/slideLayout183.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9" Type="http://schemas.openxmlformats.org/officeDocument/2006/relationships/slideLayout" Target="../slideLayouts/slideLayout230.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34" Type="http://schemas.openxmlformats.org/officeDocument/2006/relationships/slideLayout" Target="../slideLayouts/slideLayout225.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slideLayout" Target="../slideLayouts/slideLayout224.xml"/><Relationship Id="rId38" Type="http://schemas.openxmlformats.org/officeDocument/2006/relationships/slideLayout" Target="../slideLayouts/slideLayout229.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slideLayout" Target="../slideLayouts/slideLayout220.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37" Type="http://schemas.openxmlformats.org/officeDocument/2006/relationships/slideLayout" Target="../slideLayouts/slideLayout228.xml"/><Relationship Id="rId40" Type="http://schemas.openxmlformats.org/officeDocument/2006/relationships/theme" Target="../theme/theme5.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36" Type="http://schemas.openxmlformats.org/officeDocument/2006/relationships/slideLayout" Target="../slideLayouts/slideLayout227.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slideLayout" Target="../slideLayouts/slideLayout222.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 Id="rId35" Type="http://schemas.openxmlformats.org/officeDocument/2006/relationships/slideLayout" Target="../slideLayouts/slideLayout22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slideLayout" Target="../slideLayouts/slideLayout277.xml"/><Relationship Id="rId50" Type="http://schemas.openxmlformats.org/officeDocument/2006/relationships/slideLayout" Target="../slideLayouts/slideLayout280.xml"/><Relationship Id="rId55" Type="http://schemas.openxmlformats.org/officeDocument/2006/relationships/slideLayout" Target="../slideLayouts/slideLayout285.xml"/><Relationship Id="rId63" Type="http://schemas.openxmlformats.org/officeDocument/2006/relationships/slideLayout" Target="../slideLayouts/slideLayout293.xml"/><Relationship Id="rId68" Type="http://schemas.openxmlformats.org/officeDocument/2006/relationships/theme" Target="../theme/theme6.xml"/><Relationship Id="rId7" Type="http://schemas.openxmlformats.org/officeDocument/2006/relationships/slideLayout" Target="../slideLayouts/slideLayout23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9" Type="http://schemas.openxmlformats.org/officeDocument/2006/relationships/slideLayout" Target="../slideLayouts/slideLayout259.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3" Type="http://schemas.openxmlformats.org/officeDocument/2006/relationships/slideLayout" Target="../slideLayouts/slideLayout283.xml"/><Relationship Id="rId58" Type="http://schemas.openxmlformats.org/officeDocument/2006/relationships/slideLayout" Target="../slideLayouts/slideLayout288.xml"/><Relationship Id="rId66" Type="http://schemas.openxmlformats.org/officeDocument/2006/relationships/slideLayout" Target="../slideLayouts/slideLayout296.xml"/><Relationship Id="rId5" Type="http://schemas.openxmlformats.org/officeDocument/2006/relationships/slideLayout" Target="../slideLayouts/slideLayout235.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49" Type="http://schemas.openxmlformats.org/officeDocument/2006/relationships/slideLayout" Target="../slideLayouts/slideLayout279.xml"/><Relationship Id="rId57" Type="http://schemas.openxmlformats.org/officeDocument/2006/relationships/slideLayout" Target="../slideLayouts/slideLayout287.xml"/><Relationship Id="rId61" Type="http://schemas.openxmlformats.org/officeDocument/2006/relationships/slideLayout" Target="../slideLayouts/slideLayout291.xml"/><Relationship Id="rId10" Type="http://schemas.openxmlformats.org/officeDocument/2006/relationships/slideLayout" Target="../slideLayouts/slideLayout240.xml"/><Relationship Id="rId19" Type="http://schemas.openxmlformats.org/officeDocument/2006/relationships/slideLayout" Target="../slideLayouts/slideLayout249.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52" Type="http://schemas.openxmlformats.org/officeDocument/2006/relationships/slideLayout" Target="../slideLayouts/slideLayout282.xml"/><Relationship Id="rId60" Type="http://schemas.openxmlformats.org/officeDocument/2006/relationships/slideLayout" Target="../slideLayouts/slideLayout290.xml"/><Relationship Id="rId65" Type="http://schemas.openxmlformats.org/officeDocument/2006/relationships/slideLayout" Target="../slideLayouts/slideLayout295.xml"/><Relationship Id="rId4" Type="http://schemas.openxmlformats.org/officeDocument/2006/relationships/slideLayout" Target="../slideLayouts/slideLayout234.xml"/><Relationship Id="rId9" Type="http://schemas.openxmlformats.org/officeDocument/2006/relationships/slideLayout" Target="../slideLayouts/slideLayout23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 Id="rId48" Type="http://schemas.openxmlformats.org/officeDocument/2006/relationships/slideLayout" Target="../slideLayouts/slideLayout278.xml"/><Relationship Id="rId56" Type="http://schemas.openxmlformats.org/officeDocument/2006/relationships/slideLayout" Target="../slideLayouts/slideLayout286.xml"/><Relationship Id="rId64" Type="http://schemas.openxmlformats.org/officeDocument/2006/relationships/slideLayout" Target="../slideLayouts/slideLayout294.xml"/><Relationship Id="rId8" Type="http://schemas.openxmlformats.org/officeDocument/2006/relationships/slideLayout" Target="../slideLayouts/slideLayout238.xml"/><Relationship Id="rId51" Type="http://schemas.openxmlformats.org/officeDocument/2006/relationships/slideLayout" Target="../slideLayouts/slideLayout281.xml"/><Relationship Id="rId3" Type="http://schemas.openxmlformats.org/officeDocument/2006/relationships/slideLayout" Target="../slideLayouts/slideLayout233.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59" Type="http://schemas.openxmlformats.org/officeDocument/2006/relationships/slideLayout" Target="../slideLayouts/slideLayout289.xml"/><Relationship Id="rId67" Type="http://schemas.openxmlformats.org/officeDocument/2006/relationships/slideLayout" Target="../slideLayouts/slideLayout297.xml"/><Relationship Id="rId20" Type="http://schemas.openxmlformats.org/officeDocument/2006/relationships/slideLayout" Target="../slideLayouts/slideLayout250.xml"/><Relationship Id="rId41" Type="http://schemas.openxmlformats.org/officeDocument/2006/relationships/slideLayout" Target="../slideLayouts/slideLayout271.xml"/><Relationship Id="rId54" Type="http://schemas.openxmlformats.org/officeDocument/2006/relationships/slideLayout" Target="../slideLayouts/slideLayout284.xml"/><Relationship Id="rId62" Type="http://schemas.openxmlformats.org/officeDocument/2006/relationships/slideLayout" Target="../slideLayouts/slideLayout2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3" Type="http://schemas.openxmlformats.org/officeDocument/2006/relationships/slideLayout" Target="../slideLayouts/slideLayout300.xml"/><Relationship Id="rId21" Type="http://schemas.openxmlformats.org/officeDocument/2006/relationships/slideLayout" Target="../slideLayouts/slideLayout318.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slideLayout" Target="../slideLayouts/slideLayout317.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theme" Target="../theme/theme7.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slideLayout" Target="../slideLayouts/slideLayout3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42913"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42913" y="2103438"/>
            <a:ext cx="11306100" cy="40689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76"/>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19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414" name="Google Shape;414;p76"/>
          <p:cNvSpPr txBox="1">
            <a:spLocks noGrp="1"/>
          </p:cNvSpPr>
          <p:nvPr>
            <p:ph type="body" idx="1"/>
          </p:nvPr>
        </p:nvSpPr>
        <p:spPr>
          <a:xfrm>
            <a:off x="412751" y="1673536"/>
            <a:ext cx="113688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15" name="Google Shape;415;p76"/>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416" name="Google Shape;416;p76"/>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17" name="Google Shape;417;p76"/>
          <p:cNvSpPr txBox="1"/>
          <p:nvPr/>
        </p:nvSpPr>
        <p:spPr>
          <a:xfrm>
            <a:off x="415925" y="6401047"/>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800"/>
              <a:buFont typeface="Arial"/>
              <a:buNone/>
            </a:pPr>
            <a:r>
              <a:rPr lang="en-GB" sz="800" b="0" i="0" u="none" strike="noStrike" cap="none">
                <a:solidFill>
                  <a:schemeClr val="dk1"/>
                </a:solidFill>
                <a:latin typeface="Arial"/>
                <a:ea typeface="Arial"/>
                <a:cs typeface="Arial"/>
                <a:sym typeface="Arial"/>
              </a:rPr>
              <a:t>PwC Digital Services</a:t>
            </a:r>
            <a:endParaRPr sz="800" b="0" i="0" u="none" strike="noStrike" cap="none">
              <a:solidFill>
                <a:schemeClr val="dk1"/>
              </a:solidFill>
              <a:latin typeface="Arial"/>
              <a:ea typeface="Arial"/>
              <a:cs typeface="Arial"/>
              <a:sym typeface="Arial"/>
            </a:endParaRPr>
          </a:p>
        </p:txBody>
      </p:sp>
      <p:sp>
        <p:nvSpPr>
          <p:cNvPr id="418" name="Google Shape;418;p76"/>
          <p:cNvSpPr/>
          <p:nvPr/>
        </p:nvSpPr>
        <p:spPr>
          <a:xfrm>
            <a:off x="-4463" y="133944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4"/>
        <p:cNvGrpSpPr/>
        <p:nvPr/>
      </p:nvGrpSpPr>
      <p:grpSpPr>
        <a:xfrm>
          <a:off x="0" y="0"/>
          <a:ext cx="0" cy="0"/>
          <a:chOff x="0" y="0"/>
          <a:chExt cx="0" cy="0"/>
        </a:xfrm>
      </p:grpSpPr>
      <p:sp>
        <p:nvSpPr>
          <p:cNvPr id="885" name="Google Shape;885;p121"/>
          <p:cNvSpPr txBox="1">
            <a:spLocks noGrp="1"/>
          </p:cNvSpPr>
          <p:nvPr>
            <p:ph type="title"/>
          </p:nvPr>
        </p:nvSpPr>
        <p:spPr>
          <a:xfrm>
            <a:off x="412751" y="707136"/>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lvl="1" rtl="0">
              <a:spcBef>
                <a:spcPts val="0"/>
              </a:spcBef>
              <a:spcAft>
                <a:spcPts val="0"/>
              </a:spcAft>
              <a:buSzPts val="2400"/>
              <a:buFont typeface="Arial"/>
              <a:buNone/>
              <a:defRPr sz="2400"/>
            </a:lvl2pPr>
            <a:lvl3pPr lvl="2" rtl="0">
              <a:spcBef>
                <a:spcPts val="0"/>
              </a:spcBef>
              <a:spcAft>
                <a:spcPts val="0"/>
              </a:spcAft>
              <a:buSzPts val="2400"/>
              <a:buFont typeface="Arial"/>
              <a:buNone/>
              <a:defRPr sz="2400"/>
            </a:lvl3pPr>
            <a:lvl4pPr lvl="3" rtl="0">
              <a:spcBef>
                <a:spcPts val="0"/>
              </a:spcBef>
              <a:spcAft>
                <a:spcPts val="0"/>
              </a:spcAft>
              <a:buSzPts val="2400"/>
              <a:buFont typeface="Arial"/>
              <a:buNone/>
              <a:defRPr sz="2400"/>
            </a:lvl4pPr>
            <a:lvl5pPr lvl="4" rtl="0">
              <a:spcBef>
                <a:spcPts val="0"/>
              </a:spcBef>
              <a:spcAft>
                <a:spcPts val="0"/>
              </a:spcAft>
              <a:buSzPts val="2400"/>
              <a:buFont typeface="Arial"/>
              <a:buNone/>
              <a:defRPr sz="2400"/>
            </a:lvl5pPr>
            <a:lvl6pPr lvl="5" rtl="0">
              <a:spcBef>
                <a:spcPts val="0"/>
              </a:spcBef>
              <a:spcAft>
                <a:spcPts val="0"/>
              </a:spcAft>
              <a:buSzPts val="2400"/>
              <a:buFont typeface="Arial"/>
              <a:buNone/>
              <a:defRPr sz="2400"/>
            </a:lvl6pPr>
            <a:lvl7pPr lvl="6" rtl="0">
              <a:spcBef>
                <a:spcPts val="0"/>
              </a:spcBef>
              <a:spcAft>
                <a:spcPts val="0"/>
              </a:spcAft>
              <a:buSzPts val="2400"/>
              <a:buFont typeface="Arial"/>
              <a:buNone/>
              <a:defRPr sz="2400"/>
            </a:lvl7pPr>
            <a:lvl8pPr lvl="7" rtl="0">
              <a:spcBef>
                <a:spcPts val="0"/>
              </a:spcBef>
              <a:spcAft>
                <a:spcPts val="0"/>
              </a:spcAft>
              <a:buSzPts val="2400"/>
              <a:buFont typeface="Arial"/>
              <a:buNone/>
              <a:defRPr sz="2400"/>
            </a:lvl8pPr>
            <a:lvl9pPr lvl="8" rtl="0">
              <a:spcBef>
                <a:spcPts val="0"/>
              </a:spcBef>
              <a:spcAft>
                <a:spcPts val="0"/>
              </a:spcAft>
              <a:buSzPts val="2400"/>
              <a:buFont typeface="Arial"/>
              <a:buNone/>
              <a:defRPr sz="2400"/>
            </a:lvl9pPr>
          </a:lstStyle>
          <a:p>
            <a:endParaRPr/>
          </a:p>
        </p:txBody>
      </p:sp>
      <p:sp>
        <p:nvSpPr>
          <p:cNvPr id="886" name="Google Shape;886;p121"/>
          <p:cNvSpPr txBox="1">
            <a:spLocks noGrp="1"/>
          </p:cNvSpPr>
          <p:nvPr>
            <p:ph type="body" idx="1"/>
          </p:nvPr>
        </p:nvSpPr>
        <p:spPr>
          <a:xfrm>
            <a:off x="412751" y="1673536"/>
            <a:ext cx="11368800" cy="1124400"/>
          </a:xfrm>
          <a:prstGeom prst="rect">
            <a:avLst/>
          </a:prstGeom>
          <a:noFill/>
          <a:ln>
            <a:noFill/>
          </a:ln>
        </p:spPr>
        <p:txBody>
          <a:bodyPr spcFirstLastPara="1" wrap="square" lIns="121900" tIns="121900" rIns="121900" bIns="121900" anchor="t" anchorCtr="0">
            <a:noAutofit/>
          </a:bodyPr>
          <a:lstStyle>
            <a:lvl1pPr marL="457200" marR="0" lvl="0" indent="-349250" algn="l" rtl="0">
              <a:lnSpc>
                <a:spcPct val="100000"/>
              </a:lnSpc>
              <a:spcBef>
                <a:spcPts val="400"/>
              </a:spcBef>
              <a:spcAft>
                <a:spcPts val="0"/>
              </a:spcAft>
              <a:buClr>
                <a:schemeClr val="lt2"/>
              </a:buClr>
              <a:buSzPts val="1900"/>
              <a:buFont typeface="Arial"/>
              <a:buChar char="●"/>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87" name="Google Shape;887;p121"/>
          <p:cNvSpPr txBox="1">
            <a:spLocks noGrp="1"/>
          </p:cNvSpPr>
          <p:nvPr>
            <p:ph type="dt" idx="10"/>
          </p:nvPr>
        </p:nvSpPr>
        <p:spPr>
          <a:xfrm>
            <a:off x="565427" y="7034693"/>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888" name="Google Shape;888;p121"/>
          <p:cNvSpPr txBox="1">
            <a:spLocks noGrp="1"/>
          </p:cNvSpPr>
          <p:nvPr>
            <p:ph type="ftr" idx="11"/>
          </p:nvPr>
        </p:nvSpPr>
        <p:spPr>
          <a:xfrm>
            <a:off x="415925" y="6535838"/>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chemeClr val="lt2"/>
              </a:buClr>
              <a:buSzPts val="8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889" name="Google Shape;889;p121"/>
          <p:cNvSpPr txBox="1">
            <a:spLocks noGrp="1"/>
          </p:cNvSpPr>
          <p:nvPr>
            <p:ph type="sldNum" idx="12"/>
          </p:nvPr>
        </p:nvSpPr>
        <p:spPr>
          <a:xfrm>
            <a:off x="8934451" y="6380528"/>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90" name="Google Shape;890;p121"/>
          <p:cNvSpPr/>
          <p:nvPr/>
        </p:nvSpPr>
        <p:spPr>
          <a:xfrm>
            <a:off x="-4463" y="1441040"/>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0"/>
        <p:cNvGrpSpPr/>
        <p:nvPr/>
      </p:nvGrpSpPr>
      <p:grpSpPr>
        <a:xfrm>
          <a:off x="0" y="0"/>
          <a:ext cx="0" cy="0"/>
          <a:chOff x="0" y="0"/>
          <a:chExt cx="0" cy="0"/>
        </a:xfrm>
      </p:grpSpPr>
      <p:sp>
        <p:nvSpPr>
          <p:cNvPr id="1261" name="Google Shape;1261;p156"/>
          <p:cNvSpPr txBox="1">
            <a:spLocks noGrp="1"/>
          </p:cNvSpPr>
          <p:nvPr>
            <p:ph type="title"/>
          </p:nvPr>
        </p:nvSpPr>
        <p:spPr>
          <a:xfrm>
            <a:off x="412751" y="707137"/>
            <a:ext cx="11368800" cy="4104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262" name="Google Shape;1262;p156"/>
          <p:cNvSpPr txBox="1">
            <a:spLocks noGrp="1"/>
          </p:cNvSpPr>
          <p:nvPr>
            <p:ph type="body" idx="1"/>
          </p:nvPr>
        </p:nvSpPr>
        <p:spPr>
          <a:xfrm>
            <a:off x="412751" y="1673537"/>
            <a:ext cx="113688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263" name="Google Shape;1263;p15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64" name="Google Shape;1264;p15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265" name="Google Shape;1265;p156"/>
          <p:cNvSpPr txBox="1"/>
          <p:nvPr/>
        </p:nvSpPr>
        <p:spPr>
          <a:xfrm>
            <a:off x="415927" y="6401048"/>
            <a:ext cx="3413100" cy="1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dk1"/>
                </a:solidFill>
                <a:latin typeface="Arial"/>
                <a:ea typeface="Arial"/>
                <a:cs typeface="Arial"/>
                <a:sym typeface="Arial"/>
              </a:rPr>
              <a:t>PwC Digital Services</a:t>
            </a:r>
            <a:endParaRPr sz="800" b="0" i="0" u="none" strike="noStrike" cap="none">
              <a:solidFill>
                <a:schemeClr val="dk1"/>
              </a:solidFill>
              <a:latin typeface="Arial"/>
              <a:ea typeface="Arial"/>
              <a:cs typeface="Arial"/>
              <a:sym typeface="Arial"/>
            </a:endParaRPr>
          </a:p>
        </p:txBody>
      </p:sp>
      <p:sp>
        <p:nvSpPr>
          <p:cNvPr id="1266" name="Google Shape;1266;p156"/>
          <p:cNvSpPr/>
          <p:nvPr/>
        </p:nvSpPr>
        <p:spPr>
          <a:xfrm>
            <a:off x="-4463" y="1339441"/>
            <a:ext cx="12188700" cy="131100"/>
          </a:xfrm>
          <a:custGeom>
            <a:avLst/>
            <a:gdLst/>
            <a:ahLst/>
            <a:cxnLst/>
            <a:rect l="l" t="t" r="r" b="b"/>
            <a:pathLst>
              <a:path w="120000" h="120000" extrusionOk="0">
                <a:moveTo>
                  <a:pt x="120000" y="0"/>
                </a:moveTo>
                <a:lnTo>
                  <a:pt x="15282" y="0"/>
                </a:lnTo>
                <a:cubicBezTo>
                  <a:pt x="14926" y="39996"/>
                  <a:pt x="14571" y="80004"/>
                  <a:pt x="14228" y="120000"/>
                </a:cubicBezTo>
                <a:cubicBezTo>
                  <a:pt x="13827" y="80004"/>
                  <a:pt x="13426" y="39996"/>
                  <a:pt x="13036" y="0"/>
                </a:cubicBezTo>
                <a:lnTo>
                  <a:pt x="0" y="0"/>
                </a:lnTo>
              </a:path>
            </a:pathLst>
          </a:custGeom>
          <a:noFill/>
          <a:ln w="9525" cap="rnd" cmpd="sng">
            <a:solidFill>
              <a:srgbClr val="FFC000"/>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67" name="Google Shape;1267;p156"/>
          <p:cNvSpPr txBox="1">
            <a:spLocks noGrp="1"/>
          </p:cNvSpPr>
          <p:nvPr>
            <p:ph type="sldNum" idx="12"/>
          </p:nvPr>
        </p:nvSpPr>
        <p:spPr>
          <a:xfrm>
            <a:off x="8934451" y="6494802"/>
            <a:ext cx="2844900" cy="1848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 id="2147483834" r:id="rId35"/>
    <p:sldLayoutId id="2147483835" r:id="rId36"/>
    <p:sldLayoutId id="2147483836" r:id="rId37"/>
    <p:sldLayoutId id="2147483837" r:id="rId38"/>
    <p:sldLayoutId id="2147483838"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5"/>
        <p:cNvGrpSpPr/>
        <p:nvPr/>
      </p:nvGrpSpPr>
      <p:grpSpPr>
        <a:xfrm>
          <a:off x="0" y="0"/>
          <a:ext cx="0" cy="0"/>
          <a:chOff x="0" y="0"/>
          <a:chExt cx="0" cy="0"/>
        </a:xfrm>
      </p:grpSpPr>
      <p:sp>
        <p:nvSpPr>
          <p:cNvPr id="1666" name="Google Shape;1666;p196"/>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67" name="Google Shape;1667;p196"/>
          <p:cNvSpPr txBox="1">
            <a:spLocks noGrp="1"/>
          </p:cNvSpPr>
          <p:nvPr>
            <p:ph type="title"/>
          </p:nvPr>
        </p:nvSpPr>
        <p:spPr>
          <a:xfrm>
            <a:off x="412751" y="293312"/>
            <a:ext cx="11368800" cy="8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chemeClr val="dk1"/>
              </a:buClr>
              <a:buSzPts val="2700"/>
              <a:buFont typeface="Georgia"/>
              <a:buNone/>
              <a:defRPr sz="27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668" name="Google Shape;1668;p196"/>
          <p:cNvSpPr txBox="1">
            <a:spLocks noGrp="1"/>
          </p:cNvSpPr>
          <p:nvPr>
            <p:ph type="body" idx="1"/>
          </p:nvPr>
        </p:nvSpPr>
        <p:spPr>
          <a:xfrm>
            <a:off x="412751" y="1673537"/>
            <a:ext cx="11368800" cy="11244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0000"/>
              </a:lnSpc>
              <a:spcBef>
                <a:spcPts val="400"/>
              </a:spcBef>
              <a:spcAft>
                <a:spcPts val="0"/>
              </a:spcAft>
              <a:buClr>
                <a:schemeClr val="lt2"/>
              </a:buClr>
              <a:buSzPts val="1900"/>
              <a:buFont typeface="Arial"/>
              <a:buNone/>
              <a:defRPr sz="1900" b="0" i="0" u="none" strike="noStrike" cap="none">
                <a:solidFill>
                  <a:schemeClr val="lt2"/>
                </a:solidFill>
                <a:latin typeface="Georgia"/>
                <a:ea typeface="Georgia"/>
                <a:cs typeface="Georgia"/>
                <a:sym typeface="Georgia"/>
              </a:defRPr>
            </a:lvl1pPr>
            <a:lvl2pPr marL="914400" marR="0" lvl="1" indent="-311150" algn="l" rtl="0">
              <a:lnSpc>
                <a:spcPct val="100000"/>
              </a:lnSpc>
              <a:spcBef>
                <a:spcPts val="300"/>
              </a:spcBef>
              <a:spcAft>
                <a:spcPts val="0"/>
              </a:spcAft>
              <a:buClr>
                <a:schemeClr val="lt2"/>
              </a:buClr>
              <a:buSzPts val="1300"/>
              <a:buFont typeface="Noto Sans Symbols"/>
              <a:buChar char="▪"/>
              <a:defRPr sz="1300" b="0" i="0" u="none" strike="noStrike" cap="none">
                <a:solidFill>
                  <a:schemeClr val="lt2"/>
                </a:solidFill>
                <a:latin typeface="Arial"/>
                <a:ea typeface="Arial"/>
                <a:cs typeface="Arial"/>
                <a:sym typeface="Arial"/>
              </a:defRPr>
            </a:lvl2pPr>
            <a:lvl3pPr marL="1371600" marR="0" lvl="2" indent="-304800" algn="l" rtl="0">
              <a:lnSpc>
                <a:spcPct val="100000"/>
              </a:lnSpc>
              <a:spcBef>
                <a:spcPts val="200"/>
              </a:spcBef>
              <a:spcAft>
                <a:spcPts val="0"/>
              </a:spcAft>
              <a:buClr>
                <a:schemeClr val="lt2"/>
              </a:buClr>
              <a:buSzPts val="1200"/>
              <a:buFont typeface="Arial"/>
              <a:buChar char="–"/>
              <a:defRPr sz="1200" b="0" i="0" u="none" strike="noStrike" cap="none">
                <a:solidFill>
                  <a:schemeClr val="lt2"/>
                </a:solidFill>
                <a:latin typeface="Arial"/>
                <a:ea typeface="Arial"/>
                <a:cs typeface="Arial"/>
                <a:sym typeface="Arial"/>
              </a:defRPr>
            </a:lvl3pPr>
            <a:lvl4pPr marL="1828800" marR="0" lvl="3" indent="-298450" algn="l" rtl="0">
              <a:lnSpc>
                <a:spcPct val="100000"/>
              </a:lnSpc>
              <a:spcBef>
                <a:spcPts val="200"/>
              </a:spcBef>
              <a:spcAft>
                <a:spcPts val="0"/>
              </a:spcAft>
              <a:buClr>
                <a:schemeClr val="lt2"/>
              </a:buClr>
              <a:buSzPts val="1100"/>
              <a:buFont typeface="Arial"/>
              <a:buChar char="•"/>
              <a:defRPr sz="1100" b="0" i="0" u="none" strike="noStrike" cap="none">
                <a:solidFill>
                  <a:schemeClr val="lt2"/>
                </a:solidFill>
                <a:latin typeface="Arial"/>
                <a:ea typeface="Arial"/>
                <a:cs typeface="Arial"/>
                <a:sym typeface="Arial"/>
              </a:defRPr>
            </a:lvl4pPr>
            <a:lvl5pPr marL="2286000" marR="0" lvl="4" indent="-285750" algn="l" rtl="0">
              <a:lnSpc>
                <a:spcPct val="100000"/>
              </a:lnSpc>
              <a:spcBef>
                <a:spcPts val="200"/>
              </a:spcBef>
              <a:spcAft>
                <a:spcPts val="0"/>
              </a:spcAft>
              <a:buClr>
                <a:schemeClr val="lt2"/>
              </a:buClr>
              <a:buSzPts val="900"/>
              <a:buFont typeface="Arial"/>
              <a:buChar char="–"/>
              <a:defRPr sz="900" b="0" i="0" u="none" strike="noStrike" cap="none">
                <a:solidFill>
                  <a:schemeClr val="lt2"/>
                </a:solidFill>
                <a:latin typeface="Arial"/>
                <a:ea typeface="Arial"/>
                <a:cs typeface="Arial"/>
                <a:sym typeface="Arial"/>
              </a:defRPr>
            </a:lvl5pPr>
            <a:lvl6pPr marL="2743200" marR="0" lvl="5"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669" name="Google Shape;1669;p196"/>
          <p:cNvSpPr txBox="1">
            <a:spLocks noGrp="1"/>
          </p:cNvSpPr>
          <p:nvPr>
            <p:ph type="dt" idx="10"/>
          </p:nvPr>
        </p:nvSpPr>
        <p:spPr>
          <a:xfrm>
            <a:off x="565427" y="7034695"/>
            <a:ext cx="28449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70" name="Google Shape;1670;p196"/>
          <p:cNvSpPr txBox="1">
            <a:spLocks noGrp="1"/>
          </p:cNvSpPr>
          <p:nvPr>
            <p:ph type="ftr" idx="11"/>
          </p:nvPr>
        </p:nvSpPr>
        <p:spPr>
          <a:xfrm>
            <a:off x="415925" y="6535839"/>
            <a:ext cx="3860700" cy="1233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ts val="0"/>
              </a:spcBef>
              <a:spcAft>
                <a:spcPts val="0"/>
              </a:spcAft>
              <a:buClr>
                <a:srgbClr val="000000"/>
              </a:buClr>
              <a:buSzPts val="1900"/>
              <a:buFont typeface="Arial"/>
              <a:buNone/>
              <a:defRPr sz="8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Arial"/>
                <a:ea typeface="Arial"/>
                <a:cs typeface="Arial"/>
                <a:sym typeface="Arial"/>
              </a:defRPr>
            </a:lvl9pPr>
          </a:lstStyle>
          <a:p>
            <a:endParaRPr/>
          </a:p>
        </p:txBody>
      </p:sp>
      <p:sp>
        <p:nvSpPr>
          <p:cNvPr id="1671" name="Google Shape;1671;p196"/>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72" name="Google Shape;1672;p196"/>
          <p:cNvSpPr/>
          <p:nvPr/>
        </p:nvSpPr>
        <p:spPr>
          <a:xfrm>
            <a:off x="-4463" y="1339441"/>
            <a:ext cx="12188736" cy="1312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rgbClr val="E1301E"/>
            </a:solidFill>
            <a:prstDash val="solid"/>
            <a:round/>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 id="2147483872" r:id="rId34"/>
    <p:sldLayoutId id="2147483873" r:id="rId35"/>
    <p:sldLayoutId id="2147483874" r:id="rId36"/>
    <p:sldLayoutId id="2147483875" r:id="rId37"/>
    <p:sldLayoutId id="2147483876" r:id="rId38"/>
    <p:sldLayoutId id="2147483877" r:id="rId3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1"/>
        <p:cNvGrpSpPr/>
        <p:nvPr/>
      </p:nvGrpSpPr>
      <p:grpSpPr>
        <a:xfrm>
          <a:off x="0" y="0"/>
          <a:ext cx="0" cy="0"/>
          <a:chOff x="0" y="0"/>
          <a:chExt cx="0" cy="0"/>
        </a:xfrm>
      </p:grpSpPr>
      <p:sp>
        <p:nvSpPr>
          <p:cNvPr id="2012" name="Google Shape;2012;p236"/>
          <p:cNvSpPr txBox="1">
            <a:spLocks noGrp="1"/>
          </p:cNvSpPr>
          <p:nvPr>
            <p:ph type="title"/>
          </p:nvPr>
        </p:nvSpPr>
        <p:spPr>
          <a:xfrm>
            <a:off x="442914" y="432001"/>
            <a:ext cx="11306100" cy="13872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13" name="Google Shape;2013;p236"/>
          <p:cNvSpPr txBox="1">
            <a:spLocks noGrp="1"/>
          </p:cNvSpPr>
          <p:nvPr>
            <p:ph type="body" idx="1"/>
          </p:nvPr>
        </p:nvSpPr>
        <p:spPr>
          <a:xfrm>
            <a:off x="442914" y="2103438"/>
            <a:ext cx="11306100" cy="40689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marL="914400" marR="0" lvl="1" indent="-228600" algn="l" rtl="0">
              <a:lnSpc>
                <a:spcPct val="100000"/>
              </a:lnSpc>
              <a:spcBef>
                <a:spcPts val="12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600"/>
              </a:spcBef>
              <a:spcAft>
                <a:spcPts val="60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14" name="Google Shape;2014;p236"/>
          <p:cNvSpPr txBox="1">
            <a:spLocks noGrp="1"/>
          </p:cNvSpPr>
          <p:nvPr>
            <p:ph type="sldNum" idx="12"/>
          </p:nvPr>
        </p:nvSpPr>
        <p:spPr>
          <a:xfrm>
            <a:off x="9984296" y="6492240"/>
            <a:ext cx="1764600" cy="1371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750">
                <a:solidFill>
                  <a:schemeClr val="dk1"/>
                </a:solidFill>
                <a:latin typeface="Arial"/>
                <a:ea typeface="Arial"/>
                <a:cs typeface="Arial"/>
                <a:sym typeface="Arial"/>
              </a:defRPr>
            </a:lvl1pPr>
            <a:lvl2pPr marL="0" marR="0" lvl="1" indent="0" algn="r" rtl="0">
              <a:spcBef>
                <a:spcPts val="0"/>
              </a:spcBef>
              <a:buNone/>
              <a:defRPr sz="750">
                <a:solidFill>
                  <a:schemeClr val="dk1"/>
                </a:solidFill>
                <a:latin typeface="Arial"/>
                <a:ea typeface="Arial"/>
                <a:cs typeface="Arial"/>
                <a:sym typeface="Arial"/>
              </a:defRPr>
            </a:lvl2pPr>
            <a:lvl3pPr marL="0" marR="0" lvl="2" indent="0" algn="r" rtl="0">
              <a:spcBef>
                <a:spcPts val="0"/>
              </a:spcBef>
              <a:buNone/>
              <a:defRPr sz="750">
                <a:solidFill>
                  <a:schemeClr val="dk1"/>
                </a:solidFill>
                <a:latin typeface="Arial"/>
                <a:ea typeface="Arial"/>
                <a:cs typeface="Arial"/>
                <a:sym typeface="Arial"/>
              </a:defRPr>
            </a:lvl3pPr>
            <a:lvl4pPr marL="0" marR="0" lvl="3" indent="0" algn="r" rtl="0">
              <a:spcBef>
                <a:spcPts val="0"/>
              </a:spcBef>
              <a:buNone/>
              <a:defRPr sz="750">
                <a:solidFill>
                  <a:schemeClr val="dk1"/>
                </a:solidFill>
                <a:latin typeface="Arial"/>
                <a:ea typeface="Arial"/>
                <a:cs typeface="Arial"/>
                <a:sym typeface="Arial"/>
              </a:defRPr>
            </a:lvl4pPr>
            <a:lvl5pPr marL="0" marR="0" lvl="4" indent="0" algn="r" rtl="0">
              <a:spcBef>
                <a:spcPts val="0"/>
              </a:spcBef>
              <a:buNone/>
              <a:defRPr sz="750">
                <a:solidFill>
                  <a:schemeClr val="dk1"/>
                </a:solidFill>
                <a:latin typeface="Arial"/>
                <a:ea typeface="Arial"/>
                <a:cs typeface="Arial"/>
                <a:sym typeface="Arial"/>
              </a:defRPr>
            </a:lvl5pPr>
            <a:lvl6pPr marL="0" marR="0" lvl="5" indent="0" algn="r" rtl="0">
              <a:spcBef>
                <a:spcPts val="0"/>
              </a:spcBef>
              <a:buNone/>
              <a:defRPr sz="750">
                <a:solidFill>
                  <a:schemeClr val="dk1"/>
                </a:solidFill>
                <a:latin typeface="Arial"/>
                <a:ea typeface="Arial"/>
                <a:cs typeface="Arial"/>
                <a:sym typeface="Arial"/>
              </a:defRPr>
            </a:lvl6pPr>
            <a:lvl7pPr marL="0" marR="0" lvl="6" indent="0" algn="r" rtl="0">
              <a:spcBef>
                <a:spcPts val="0"/>
              </a:spcBef>
              <a:buNone/>
              <a:defRPr sz="750">
                <a:solidFill>
                  <a:schemeClr val="dk1"/>
                </a:solidFill>
                <a:latin typeface="Arial"/>
                <a:ea typeface="Arial"/>
                <a:cs typeface="Arial"/>
                <a:sym typeface="Arial"/>
              </a:defRPr>
            </a:lvl7pPr>
            <a:lvl8pPr marL="0" marR="0" lvl="7" indent="0" algn="r" rtl="0">
              <a:spcBef>
                <a:spcPts val="0"/>
              </a:spcBef>
              <a:buNone/>
              <a:defRPr sz="750">
                <a:solidFill>
                  <a:schemeClr val="dk1"/>
                </a:solidFill>
                <a:latin typeface="Arial"/>
                <a:ea typeface="Arial"/>
                <a:cs typeface="Arial"/>
                <a:sym typeface="Arial"/>
              </a:defRPr>
            </a:lvl8pPr>
            <a:lvl9pPr marL="0" marR="0" lvl="8" indent="0" algn="r" rtl="0">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15" name="Google Shape;2015;p236"/>
          <p:cNvSpPr txBox="1"/>
          <p:nvPr/>
        </p:nvSpPr>
        <p:spPr>
          <a:xfrm>
            <a:off x="442914" y="6492240"/>
            <a:ext cx="5473500" cy="1371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750" b="0">
                <a:solidFill>
                  <a:schemeClr val="dk1"/>
                </a:solidFill>
                <a:latin typeface="Arial"/>
                <a:ea typeface="Arial"/>
                <a:cs typeface="Arial"/>
                <a:sym typeface="Arial"/>
              </a:rPr>
              <a:t>PwC</a:t>
            </a:r>
            <a:endParaRPr/>
          </a:p>
        </p:txBody>
      </p:sp>
      <p:sp>
        <p:nvSpPr>
          <p:cNvPr id="2016" name="Google Shape;2016;p236"/>
          <p:cNvSpPr txBox="1">
            <a:spLocks noGrp="1"/>
          </p:cNvSpPr>
          <p:nvPr>
            <p:ph type="dt" idx="10"/>
          </p:nvPr>
        </p:nvSpPr>
        <p:spPr>
          <a:xfrm>
            <a:off x="9984296" y="6355080"/>
            <a:ext cx="1764600" cy="137100"/>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7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17" name="Google Shape;2017;p236"/>
          <p:cNvSpPr txBox="1">
            <a:spLocks noGrp="1"/>
          </p:cNvSpPr>
          <p:nvPr>
            <p:ph type="ftr" idx="11"/>
          </p:nvPr>
        </p:nvSpPr>
        <p:spPr>
          <a:xfrm>
            <a:off x="442913" y="6355080"/>
            <a:ext cx="5473500" cy="137100"/>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SzPts val="1400"/>
              <a:buNone/>
              <a:defRPr sz="7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2" r:id="rId35"/>
    <p:sldLayoutId id="2147483913" r:id="rId36"/>
    <p:sldLayoutId id="2147483914" r:id="rId37"/>
    <p:sldLayoutId id="2147483915" r:id="rId38"/>
    <p:sldLayoutId id="2147483916" r:id="rId39"/>
    <p:sldLayoutId id="2147483917" r:id="rId40"/>
    <p:sldLayoutId id="2147483918" r:id="rId41"/>
    <p:sldLayoutId id="2147483919" r:id="rId42"/>
    <p:sldLayoutId id="2147483920" r:id="rId43"/>
    <p:sldLayoutId id="2147483921" r:id="rId44"/>
    <p:sldLayoutId id="2147483922" r:id="rId45"/>
    <p:sldLayoutId id="2147483923" r:id="rId46"/>
    <p:sldLayoutId id="2147483924" r:id="rId47"/>
    <p:sldLayoutId id="2147483925" r:id="rId48"/>
    <p:sldLayoutId id="2147483926" r:id="rId49"/>
    <p:sldLayoutId id="2147483927" r:id="rId50"/>
    <p:sldLayoutId id="2147483928" r:id="rId51"/>
    <p:sldLayoutId id="2147483929" r:id="rId52"/>
    <p:sldLayoutId id="2147483930" r:id="rId53"/>
    <p:sldLayoutId id="2147483931" r:id="rId54"/>
    <p:sldLayoutId id="2147483932" r:id="rId55"/>
    <p:sldLayoutId id="2147483933" r:id="rId56"/>
    <p:sldLayoutId id="2147483934" r:id="rId57"/>
    <p:sldLayoutId id="2147483935" r:id="rId58"/>
    <p:sldLayoutId id="2147483936" r:id="rId59"/>
    <p:sldLayoutId id="2147483937" r:id="rId60"/>
    <p:sldLayoutId id="2147483938" r:id="rId61"/>
    <p:sldLayoutId id="2147483939" r:id="rId62"/>
    <p:sldLayoutId id="2147483940" r:id="rId63"/>
    <p:sldLayoutId id="2147483941" r:id="rId64"/>
    <p:sldLayoutId id="2147483942" r:id="rId65"/>
    <p:sldLayoutId id="2147483943" r:id="rId66"/>
    <p:sldLayoutId id="2147483944"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39">
          <p15:clr>
            <a:srgbClr val="F26B43"/>
          </p15:clr>
        </p15:guide>
        <p15:guide id="2" pos="279">
          <p15:clr>
            <a:srgbClr val="F26B43"/>
          </p15:clr>
        </p15:guide>
        <p15:guide id="3" pos="7399">
          <p15:clr>
            <a:srgbClr val="F26B43"/>
          </p15:clr>
        </p15:guide>
        <p15:guide id="4" pos="3952">
          <p15:clr>
            <a:srgbClr val="F26B43"/>
          </p15:clr>
        </p15:guide>
        <p15:guide id="5" pos="3726">
          <p15:clr>
            <a:srgbClr val="F26B43"/>
          </p15:clr>
        </p15:guide>
        <p15:guide id="6" orient="horz" pos="3888">
          <p15:clr>
            <a:srgbClr val="F26B43"/>
          </p15:clr>
        </p15:guide>
        <p15:guide id="7" pos="2725">
          <p15:clr>
            <a:srgbClr val="F26B43"/>
          </p15:clr>
        </p15:guide>
        <p15:guide id="8" pos="2501">
          <p15:clr>
            <a:srgbClr val="F26B43"/>
          </p15:clr>
        </p15:guide>
        <p15:guide id="9" pos="4951">
          <p15:clr>
            <a:srgbClr val="F26B43"/>
          </p15:clr>
        </p15:guide>
        <p15:guide id="10" pos="5176">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1"/>
        <p:cNvGrpSpPr/>
        <p:nvPr/>
      </p:nvGrpSpPr>
      <p:grpSpPr>
        <a:xfrm>
          <a:off x="0" y="0"/>
          <a:ext cx="0" cy="0"/>
          <a:chOff x="0" y="0"/>
          <a:chExt cx="0" cy="0"/>
        </a:xfrm>
      </p:grpSpPr>
      <p:sp>
        <p:nvSpPr>
          <p:cNvPr id="2482" name="Google Shape;2482;p304"/>
          <p:cNvSpPr txBox="1">
            <a:spLocks noGrp="1"/>
          </p:cNvSpPr>
          <p:nvPr>
            <p:ph type="title"/>
          </p:nvPr>
        </p:nvSpPr>
        <p:spPr>
          <a:xfrm>
            <a:off x="711203" y="685800"/>
            <a:ext cx="10769700" cy="9144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Georgia"/>
              <a:buNone/>
              <a:defRPr sz="2200" b="1" i="1" u="none" strike="noStrike" cap="none">
                <a:solidFill>
                  <a:schemeClr val="dk1"/>
                </a:solidFill>
                <a:latin typeface="Georgia"/>
                <a:ea typeface="Georgia"/>
                <a:cs typeface="Georgia"/>
                <a:sym typeface="Georgia"/>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2483" name="Google Shape;2483;p304"/>
          <p:cNvSpPr txBox="1">
            <a:spLocks noGrp="1"/>
          </p:cNvSpPr>
          <p:nvPr>
            <p:ph type="body" idx="1"/>
          </p:nvPr>
        </p:nvSpPr>
        <p:spPr>
          <a:xfrm>
            <a:off x="711204" y="1752600"/>
            <a:ext cx="10769700" cy="4419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Georgia"/>
              <a:buNone/>
              <a:defRPr sz="2000" b="0" i="0" u="none" strike="noStrike" cap="none">
                <a:solidFill>
                  <a:schemeClr val="dk1"/>
                </a:solidFill>
                <a:latin typeface="Georgia"/>
                <a:ea typeface="Georgia"/>
                <a:cs typeface="Georgia"/>
                <a:sym typeface="Georgia"/>
              </a:defRPr>
            </a:lvl1pPr>
            <a:lvl2pPr marL="914400" marR="0" lvl="1" indent="-355600"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2pPr>
            <a:lvl3pPr marL="1371600" marR="0" lvl="2" indent="-355600"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3pPr>
            <a:lvl4pPr marL="1828800" marR="0" lvl="3" indent="-355600"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600"/>
              </a:spcBef>
              <a:spcAft>
                <a:spcPts val="0"/>
              </a:spcAft>
              <a:buClr>
                <a:schemeClr val="dk1"/>
              </a:buClr>
              <a:buSzPts val="2000"/>
              <a:buFont typeface="Georgia"/>
              <a:buChar char="›"/>
              <a:defRPr sz="20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600"/>
              </a:spcBef>
              <a:spcAft>
                <a:spcPts val="0"/>
              </a:spcAft>
              <a:buClr>
                <a:schemeClr val="dk1"/>
              </a:buClr>
              <a:buSzPts val="2000"/>
              <a:buFont typeface="Georgia"/>
              <a:buAutoNum type="arabicPeriod"/>
              <a:defRPr sz="20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900"/>
              </a:spcBef>
              <a:spcAft>
                <a:spcPts val="0"/>
              </a:spcAft>
              <a:buClr>
                <a:schemeClr val="dk1"/>
              </a:buClr>
              <a:buSzPts val="2000"/>
              <a:buFont typeface="Georgia"/>
              <a:buAutoNum type="alphaLcPeriod"/>
              <a:defRPr sz="20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900"/>
              </a:spcBef>
              <a:spcAft>
                <a:spcPts val="0"/>
              </a:spcAft>
              <a:buClr>
                <a:schemeClr val="dk1"/>
              </a:buClr>
              <a:buSzPts val="2000"/>
              <a:buFont typeface="Georgia"/>
              <a:buAutoNum type="romanLcPeriod"/>
              <a:defRPr sz="2000" b="0" i="0" u="none" strike="noStrike" cap="none">
                <a:solidFill>
                  <a:schemeClr val="dk1"/>
                </a:solidFill>
                <a:latin typeface="Georgia"/>
                <a:ea typeface="Georgia"/>
                <a:cs typeface="Georgia"/>
                <a:sym typeface="Georgia"/>
              </a:defRPr>
            </a:lvl8pPr>
            <a:lvl9pPr marL="4114800" marR="0" lvl="8" indent="-228600" algn="l" rtl="0">
              <a:lnSpc>
                <a:spcPct val="100000"/>
              </a:lnSpc>
              <a:spcBef>
                <a:spcPts val="900"/>
              </a:spcBef>
              <a:spcAft>
                <a:spcPts val="900"/>
              </a:spcAft>
              <a:buClr>
                <a:schemeClr val="dk2"/>
              </a:buClr>
              <a:buSzPts val="2000"/>
              <a:buFont typeface="Arial"/>
              <a:buNone/>
              <a:defRPr sz="2000" b="1" i="0" u="none" strike="noStrike" cap="none">
                <a:solidFill>
                  <a:schemeClr val="dk2"/>
                </a:solidFill>
                <a:latin typeface="Georgia"/>
                <a:ea typeface="Georgia"/>
                <a:cs typeface="Georgia"/>
                <a:sym typeface="Georgia"/>
              </a:defRPr>
            </a:lvl9pPr>
          </a:lstStyle>
          <a:p>
            <a:endParaRPr/>
          </a:p>
        </p:txBody>
      </p:sp>
      <p:sp>
        <p:nvSpPr>
          <p:cNvPr id="2484" name="Google Shape;2484;p304"/>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85" name="Google Shape;2485;p304"/>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86" name="Google Shape;2486;p304"/>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9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5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3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9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9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5.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9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98.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2729"/>
        <p:cNvGrpSpPr/>
        <p:nvPr/>
      </p:nvGrpSpPr>
      <p:grpSpPr>
        <a:xfrm>
          <a:off x="0" y="0"/>
          <a:ext cx="0" cy="0"/>
          <a:chOff x="0" y="0"/>
          <a:chExt cx="0" cy="0"/>
        </a:xfrm>
      </p:grpSpPr>
      <p:pic>
        <p:nvPicPr>
          <p:cNvPr id="2730" name="Google Shape;2730;p327"/>
          <p:cNvPicPr preferRelativeResize="0"/>
          <p:nvPr/>
        </p:nvPicPr>
        <p:blipFill>
          <a:blip r:embed="rId3">
            <a:alphaModFix/>
          </a:blip>
          <a:stretch>
            <a:fillRect/>
          </a:stretch>
        </p:blipFill>
        <p:spPr>
          <a:xfrm>
            <a:off x="2129700" y="0"/>
            <a:ext cx="10062301" cy="6858001"/>
          </a:xfrm>
          <a:prstGeom prst="rect">
            <a:avLst/>
          </a:prstGeom>
          <a:noFill/>
          <a:ln>
            <a:noFill/>
          </a:ln>
        </p:spPr>
      </p:pic>
      <p:grpSp>
        <p:nvGrpSpPr>
          <p:cNvPr id="2731" name="Google Shape;2731;p327"/>
          <p:cNvGrpSpPr/>
          <p:nvPr/>
        </p:nvGrpSpPr>
        <p:grpSpPr>
          <a:xfrm>
            <a:off x="-52275" y="0"/>
            <a:ext cx="8215236" cy="6858001"/>
            <a:chOff x="0" y="0"/>
            <a:chExt cx="8914102" cy="6858001"/>
          </a:xfrm>
        </p:grpSpPr>
        <p:sp>
          <p:nvSpPr>
            <p:cNvPr id="2732" name="Google Shape;2732;p327"/>
            <p:cNvSpPr/>
            <p:nvPr/>
          </p:nvSpPr>
          <p:spPr>
            <a:xfrm>
              <a:off x="0" y="0"/>
              <a:ext cx="8914102" cy="6858001"/>
            </a:xfrm>
            <a:custGeom>
              <a:avLst/>
              <a:gdLst/>
              <a:ahLst/>
              <a:cxnLst/>
              <a:rect l="l" t="t" r="r" b="b"/>
              <a:pathLst>
                <a:path w="8914102" h="6858001" extrusionOk="0">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733" name="Google Shape;2733;p327"/>
            <p:cNvPicPr preferRelativeResize="0"/>
            <p:nvPr/>
          </p:nvPicPr>
          <p:blipFill rotWithShape="1">
            <a:blip r:embed="rId4">
              <a:alphaModFix/>
            </a:blip>
            <a:srcRect/>
            <a:stretch/>
          </p:blipFill>
          <p:spPr>
            <a:xfrm>
              <a:off x="185139" y="5330952"/>
              <a:ext cx="1636775" cy="1351183"/>
            </a:xfrm>
            <a:prstGeom prst="rect">
              <a:avLst/>
            </a:prstGeom>
            <a:noFill/>
            <a:ln>
              <a:noFill/>
            </a:ln>
          </p:spPr>
        </p:pic>
      </p:grpSp>
      <p:sp>
        <p:nvSpPr>
          <p:cNvPr id="2734" name="Google Shape;2734;p327"/>
          <p:cNvSpPr txBox="1">
            <a:spLocks noGrp="1"/>
          </p:cNvSpPr>
          <p:nvPr>
            <p:ph type="ctrTitle"/>
          </p:nvPr>
        </p:nvSpPr>
        <p:spPr>
          <a:xfrm>
            <a:off x="211201" y="890700"/>
            <a:ext cx="5884800" cy="2425500"/>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lt1"/>
              </a:buClr>
              <a:buSzPts val="5000"/>
              <a:buFont typeface="Georgia"/>
              <a:buNone/>
            </a:pPr>
            <a:r>
              <a:rPr lang="en-GB" sz="3600"/>
              <a:t>O ρόλος της ανοικτής επιστήμης στην επιχειρησιακή ανάπτυξη και καινοτομία </a:t>
            </a:r>
            <a:endParaRPr sz="3600" b="0" i="0" u="none" strike="noStrike" cap="none">
              <a:solidFill>
                <a:schemeClr val="lt1"/>
              </a:solidFill>
              <a:latin typeface="Georgia"/>
              <a:ea typeface="Georgia"/>
              <a:cs typeface="Georgia"/>
              <a:sym typeface="Georgia"/>
            </a:endParaRPr>
          </a:p>
        </p:txBody>
      </p:sp>
      <p:sp>
        <p:nvSpPr>
          <p:cNvPr id="2735" name="Google Shape;2735;p327"/>
          <p:cNvSpPr txBox="1">
            <a:spLocks noGrp="1"/>
          </p:cNvSpPr>
          <p:nvPr>
            <p:ph type="subTitle" idx="1"/>
          </p:nvPr>
        </p:nvSpPr>
        <p:spPr>
          <a:xfrm>
            <a:off x="160650" y="4103350"/>
            <a:ext cx="7065300" cy="59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GB" b="1"/>
              <a:t>Δρ Χριστίνα Ορφανίδου</a:t>
            </a:r>
            <a:endParaRPr b="1"/>
          </a:p>
          <a:p>
            <a:pPr marL="0" marR="0" lvl="0" indent="0" algn="l" rtl="0">
              <a:lnSpc>
                <a:spcPct val="100000"/>
              </a:lnSpc>
              <a:spcBef>
                <a:spcPts val="0"/>
              </a:spcBef>
              <a:spcAft>
                <a:spcPts val="0"/>
              </a:spcAft>
              <a:buClr>
                <a:schemeClr val="lt1"/>
              </a:buClr>
              <a:buSzPts val="1600"/>
              <a:buFont typeface="Arial"/>
              <a:buNone/>
            </a:pPr>
            <a:r>
              <a:rPr lang="en-GB" b="1"/>
              <a:t>Διευθύντρια, Ομάδα Ανάλυσης Δεδομένων και Τεχνητής Νοημοσύνης PwC Κύπρου</a:t>
            </a:r>
            <a:endParaRPr b="1"/>
          </a:p>
          <a:p>
            <a:pPr marL="0" marR="0" lvl="0" indent="0" algn="l" rtl="0">
              <a:lnSpc>
                <a:spcPct val="100000"/>
              </a:lnSpc>
              <a:spcBef>
                <a:spcPts val="0"/>
              </a:spcBef>
              <a:spcAft>
                <a:spcPts val="0"/>
              </a:spcAft>
              <a:buClr>
                <a:schemeClr val="lt1"/>
              </a:buClr>
              <a:buSzPts val="16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0"/>
        <p:cNvGrpSpPr/>
        <p:nvPr/>
      </p:nvGrpSpPr>
      <p:grpSpPr>
        <a:xfrm>
          <a:off x="0" y="0"/>
          <a:ext cx="0" cy="0"/>
          <a:chOff x="0" y="0"/>
          <a:chExt cx="0" cy="0"/>
        </a:xfrm>
      </p:grpSpPr>
      <p:sp>
        <p:nvSpPr>
          <p:cNvPr id="2881" name="Google Shape;2881;p336"/>
          <p:cNvSpPr/>
          <p:nvPr/>
        </p:nvSpPr>
        <p:spPr>
          <a:xfrm>
            <a:off x="2119" y="2119"/>
            <a:ext cx="2100" cy="21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82" name="Google Shape;2882;p336"/>
          <p:cNvSpPr/>
          <p:nvPr/>
        </p:nvSpPr>
        <p:spPr>
          <a:xfrm>
            <a:off x="1525589" y="1589"/>
            <a:ext cx="1500" cy="1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83" name="Google Shape;2883;p336"/>
          <p:cNvSpPr txBox="1">
            <a:spLocks noGrp="1"/>
          </p:cNvSpPr>
          <p:nvPr>
            <p:ph type="ftr" idx="11"/>
          </p:nvPr>
        </p:nvSpPr>
        <p:spPr>
          <a:xfrm>
            <a:off x="415925" y="6535839"/>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800" b="0" i="0" u="none" strike="noStrike" cap="none">
                <a:solidFill>
                  <a:srgbClr val="7C7C7B"/>
                </a:solidFill>
                <a:latin typeface="Arial"/>
                <a:ea typeface="Arial"/>
                <a:cs typeface="Arial"/>
                <a:sym typeface="Arial"/>
              </a:rPr>
              <a:t>PwC</a:t>
            </a:r>
            <a:endParaRPr sz="800" b="0" i="0" u="none" strike="noStrike" cap="none">
              <a:solidFill>
                <a:srgbClr val="7C7C7B"/>
              </a:solidFill>
              <a:latin typeface="Arial"/>
              <a:ea typeface="Arial"/>
              <a:cs typeface="Arial"/>
              <a:sym typeface="Arial"/>
            </a:endParaRPr>
          </a:p>
        </p:txBody>
      </p:sp>
      <p:sp>
        <p:nvSpPr>
          <p:cNvPr id="2884" name="Google Shape;2884;p336"/>
          <p:cNvSpPr txBox="1">
            <a:spLocks noGrp="1"/>
          </p:cNvSpPr>
          <p:nvPr>
            <p:ph type="title"/>
          </p:nvPr>
        </p:nvSpPr>
        <p:spPr>
          <a:xfrm>
            <a:off x="412751" y="293312"/>
            <a:ext cx="11368800" cy="843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700"/>
              <a:buFont typeface="Georgia"/>
              <a:buNone/>
            </a:pPr>
            <a:r>
              <a:rPr lang="en-GB"/>
              <a:t>Τι επιχειρησιακές ερωτήσεις μπορούν να απαντήσουν τα δεδομένα; </a:t>
            </a:r>
            <a:endParaRPr/>
          </a:p>
        </p:txBody>
      </p:sp>
      <p:sp>
        <p:nvSpPr>
          <p:cNvPr id="2885" name="Google Shape;2885;p336"/>
          <p:cNvSpPr/>
          <p:nvPr/>
        </p:nvSpPr>
        <p:spPr>
          <a:xfrm>
            <a:off x="1" y="120136"/>
            <a:ext cx="0" cy="36930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86" name="Google Shape;2886;p336"/>
          <p:cNvSpPr txBox="1"/>
          <p:nvPr/>
        </p:nvSpPr>
        <p:spPr>
          <a:xfrm>
            <a:off x="515008" y="1804417"/>
            <a:ext cx="11183100" cy="3571200"/>
          </a:xfrm>
          <a:prstGeom prst="rect">
            <a:avLst/>
          </a:prstGeom>
          <a:noFill/>
          <a:ln>
            <a:noFill/>
          </a:ln>
        </p:spPr>
        <p:txBody>
          <a:bodyPr spcFirstLastPara="1" wrap="square" lIns="121900" tIns="0" rIns="0" bIns="48000" anchor="t" anchorCtr="0">
            <a:noAutofit/>
          </a:bodyPr>
          <a:lstStyle/>
          <a:p>
            <a:pPr marL="190500" marR="0" lvl="0" indent="-184150" algn="l" rtl="0">
              <a:lnSpc>
                <a:spcPct val="100000"/>
              </a:lnSpc>
              <a:spcBef>
                <a:spcPts val="0"/>
              </a:spcBef>
              <a:spcAft>
                <a:spcPts val="0"/>
              </a:spcAft>
              <a:buClr>
                <a:srgbClr val="2D2D2D"/>
              </a:buClr>
              <a:buSzPts val="1300"/>
              <a:buFont typeface="Arial"/>
              <a:buChar char="•"/>
            </a:pPr>
            <a:r>
              <a:rPr lang="en-GB" sz="1600">
                <a:solidFill>
                  <a:srgbClr val="7F7F7F"/>
                </a:solidFill>
              </a:rPr>
              <a:t>Πώς μπορώ να </a:t>
            </a:r>
            <a:r>
              <a:rPr lang="en-GB" sz="1600" b="1">
                <a:solidFill>
                  <a:srgbClr val="7F7F7F"/>
                </a:solidFill>
              </a:rPr>
              <a:t>αναγνωρίσω καινούριες αγορές </a:t>
            </a:r>
            <a:r>
              <a:rPr lang="en-GB" sz="1600">
                <a:solidFill>
                  <a:srgbClr val="7F7F7F"/>
                </a:solidFill>
              </a:rPr>
              <a:t>με βάση τις προτιμήσεις των πελατών και με βάση τους ανταγωνιστές;</a:t>
            </a:r>
            <a:r>
              <a:rPr lang="en-GB" sz="1600" b="0" i="0" u="none" strike="noStrike" cap="none">
                <a:solidFill>
                  <a:srgbClr val="7F7F7F"/>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190500" marR="0" lvl="0" indent="-184150" algn="l" rtl="0">
              <a:lnSpc>
                <a:spcPct val="100000"/>
              </a:lnSpc>
              <a:spcBef>
                <a:spcPts val="900"/>
              </a:spcBef>
              <a:spcAft>
                <a:spcPts val="0"/>
              </a:spcAft>
              <a:buClr>
                <a:srgbClr val="2D2D2D"/>
              </a:buClr>
              <a:buSzPts val="1300"/>
              <a:buFont typeface="Arial"/>
              <a:buChar char="•"/>
            </a:pPr>
            <a:r>
              <a:rPr lang="en-GB" sz="1600">
                <a:solidFill>
                  <a:srgbClr val="7F7F7F"/>
                </a:solidFill>
              </a:rPr>
              <a:t>Πώς μπορώ να </a:t>
            </a:r>
            <a:r>
              <a:rPr lang="en-GB" sz="1600" b="1">
                <a:solidFill>
                  <a:srgbClr val="7F7F7F"/>
                </a:solidFill>
              </a:rPr>
              <a:t>αυξήσω το καλάθι των πελατών μου</a:t>
            </a:r>
            <a:r>
              <a:rPr lang="en-GB" sz="1600">
                <a:solidFill>
                  <a:srgbClr val="7F7F7F"/>
                </a:solidFill>
              </a:rPr>
              <a:t> (π.χ. Cross-selling, up-selling)</a:t>
            </a:r>
            <a:r>
              <a:rPr lang="en-GB" sz="1600" b="0" i="0" u="none" strike="noStrike" cap="none">
                <a:solidFill>
                  <a:srgbClr val="7F7F7F"/>
                </a:solidFill>
                <a:latin typeface="Arial"/>
                <a:ea typeface="Arial"/>
                <a:cs typeface="Arial"/>
                <a:sym typeface="Arial"/>
              </a:rPr>
              <a:t> </a:t>
            </a:r>
            <a:endParaRPr sz="1600" b="0" i="0" u="none" strike="noStrike" cap="none">
              <a:solidFill>
                <a:srgbClr val="7F7F7F"/>
              </a:solidFill>
              <a:latin typeface="Arial"/>
              <a:ea typeface="Arial"/>
              <a:cs typeface="Arial"/>
              <a:sym typeface="Arial"/>
            </a:endParaRPr>
          </a:p>
          <a:p>
            <a:pPr marL="190500" marR="0" lvl="0" indent="-184150" algn="l" rtl="0">
              <a:lnSpc>
                <a:spcPct val="100000"/>
              </a:lnSpc>
              <a:spcBef>
                <a:spcPts val="900"/>
              </a:spcBef>
              <a:spcAft>
                <a:spcPts val="0"/>
              </a:spcAft>
              <a:buClr>
                <a:srgbClr val="2D2D2D"/>
              </a:buClr>
              <a:buSzPts val="1300"/>
              <a:buFont typeface="Arial"/>
              <a:buChar char="•"/>
            </a:pPr>
            <a:r>
              <a:rPr lang="en-GB" sz="1600">
                <a:solidFill>
                  <a:srgbClr val="7F7F7F"/>
                </a:solidFill>
              </a:rPr>
              <a:t>Πώς μπορώ να σχεδιάσω </a:t>
            </a:r>
            <a:r>
              <a:rPr lang="en-GB" sz="1600" b="1">
                <a:solidFill>
                  <a:srgbClr val="7F7F7F"/>
                </a:solidFill>
              </a:rPr>
              <a:t>δυναμικές στρατηγικές τιμών</a:t>
            </a:r>
            <a:r>
              <a:rPr lang="en-GB" sz="1600">
                <a:solidFill>
                  <a:srgbClr val="7F7F7F"/>
                </a:solidFill>
              </a:rPr>
              <a:t> με βάση την αγορά και μακροοικονομικούς παράγοντες</a:t>
            </a:r>
            <a:r>
              <a:rPr lang="en-GB" sz="1600" b="0" i="0" u="none" strike="noStrike" cap="none">
                <a:solidFill>
                  <a:srgbClr val="7F7F7F"/>
                </a:solidFill>
                <a:latin typeface="Arial"/>
                <a:ea typeface="Arial"/>
                <a:cs typeface="Arial"/>
                <a:sym typeface="Arial"/>
              </a:rPr>
              <a:t>?</a:t>
            </a:r>
            <a:endParaRPr sz="1600" b="0" i="0" u="none" strike="noStrike" cap="none">
              <a:solidFill>
                <a:srgbClr val="7F7F7F"/>
              </a:solidFill>
              <a:latin typeface="Arial"/>
              <a:ea typeface="Arial"/>
              <a:cs typeface="Arial"/>
              <a:sym typeface="Arial"/>
            </a:endParaRPr>
          </a:p>
          <a:p>
            <a:pPr marL="190500" marR="0" lvl="0" indent="-184150" algn="l" rtl="0">
              <a:lnSpc>
                <a:spcPct val="100000"/>
              </a:lnSpc>
              <a:spcBef>
                <a:spcPts val="900"/>
              </a:spcBef>
              <a:spcAft>
                <a:spcPts val="0"/>
              </a:spcAft>
              <a:buClr>
                <a:srgbClr val="2D2D2D"/>
              </a:buClr>
              <a:buSzPts val="1300"/>
              <a:buFont typeface="Arial"/>
              <a:buChar char="•"/>
            </a:pPr>
            <a:r>
              <a:rPr lang="en-GB" sz="1600">
                <a:solidFill>
                  <a:srgbClr val="7F7F7F"/>
                </a:solidFill>
              </a:rPr>
              <a:t>Πώς μπορώ να </a:t>
            </a:r>
            <a:r>
              <a:rPr lang="en-GB" sz="1600" b="1">
                <a:solidFill>
                  <a:srgbClr val="7F7F7F"/>
                </a:solidFill>
              </a:rPr>
              <a:t>αξιολογήσω την εμπειρία</a:t>
            </a:r>
            <a:r>
              <a:rPr lang="en-GB" sz="1600">
                <a:solidFill>
                  <a:srgbClr val="7F7F7F"/>
                </a:solidFill>
              </a:rPr>
              <a:t> των πελατών μου στην επιχείρησή μου;</a:t>
            </a:r>
            <a:r>
              <a:rPr lang="en-GB" sz="1600" b="0" i="0" u="none" strike="noStrike" cap="none">
                <a:solidFill>
                  <a:srgbClr val="7F7F7F"/>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190500" marR="0" lvl="0" indent="-184150" algn="l" rtl="0">
              <a:lnSpc>
                <a:spcPct val="100000"/>
              </a:lnSpc>
              <a:spcBef>
                <a:spcPts val="900"/>
              </a:spcBef>
              <a:spcAft>
                <a:spcPts val="0"/>
              </a:spcAft>
              <a:buClr>
                <a:srgbClr val="2D2D2D"/>
              </a:buClr>
              <a:buSzPts val="1300"/>
              <a:buFont typeface="Arial"/>
              <a:buChar char="•"/>
            </a:pPr>
            <a:r>
              <a:rPr lang="en-GB" sz="1600">
                <a:solidFill>
                  <a:srgbClr val="7F7F7F"/>
                </a:solidFill>
              </a:rPr>
              <a:t>Πώς μπορώ να αναγνωρίσω </a:t>
            </a:r>
            <a:r>
              <a:rPr lang="en-GB" sz="1600" b="1">
                <a:solidFill>
                  <a:srgbClr val="7F7F7F"/>
                </a:solidFill>
              </a:rPr>
              <a:t>γιατί χάνω πελάτες</a:t>
            </a:r>
            <a:r>
              <a:rPr lang="en-GB" sz="1600" b="0" i="0" u="none" strike="noStrike" cap="none">
                <a:solidFill>
                  <a:srgbClr val="7F7F7F"/>
                </a:solidFill>
                <a:latin typeface="Arial"/>
                <a:ea typeface="Arial"/>
                <a:cs typeface="Arial"/>
                <a:sym typeface="Arial"/>
              </a:rPr>
              <a:t>?  </a:t>
            </a:r>
            <a:endParaRPr sz="1600" b="0" i="0" u="none" strike="noStrike" cap="none">
              <a:solidFill>
                <a:srgbClr val="7F7F7F"/>
              </a:solidFill>
              <a:latin typeface="Arial"/>
              <a:ea typeface="Arial"/>
              <a:cs typeface="Arial"/>
              <a:sym typeface="Arial"/>
            </a:endParaRPr>
          </a:p>
          <a:p>
            <a:pPr marL="190500" marR="0" lvl="0" indent="-184150" algn="l" rtl="0">
              <a:lnSpc>
                <a:spcPct val="100000"/>
              </a:lnSpc>
              <a:spcBef>
                <a:spcPts val="900"/>
              </a:spcBef>
              <a:spcAft>
                <a:spcPts val="0"/>
              </a:spcAft>
              <a:buClr>
                <a:srgbClr val="2D2D2D"/>
              </a:buClr>
              <a:buSzPts val="1300"/>
              <a:buFont typeface="Arial"/>
              <a:buChar char="•"/>
            </a:pPr>
            <a:r>
              <a:rPr lang="en-GB" sz="1600">
                <a:solidFill>
                  <a:srgbClr val="7F7F7F"/>
                </a:solidFill>
              </a:rPr>
              <a:t>Πώς μπορώ να εκμεταλλευτώ </a:t>
            </a:r>
            <a:r>
              <a:rPr lang="en-GB" sz="1600" b="1">
                <a:solidFill>
                  <a:srgbClr val="7F7F7F"/>
                </a:solidFill>
              </a:rPr>
              <a:t>δευτερογενή δεδομένα </a:t>
            </a:r>
            <a:r>
              <a:rPr lang="en-GB" sz="1600">
                <a:solidFill>
                  <a:srgbClr val="7F7F7F"/>
                </a:solidFill>
              </a:rPr>
              <a:t>για να κατηγοριοποιήσω καλύτερα τους πελάτες μου</a:t>
            </a:r>
            <a:r>
              <a:rPr lang="en-GB" sz="1600" b="0" i="0" u="none" strike="noStrike" cap="none">
                <a:solidFill>
                  <a:srgbClr val="7F7F7F"/>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190500" marR="0" lvl="0" indent="-184150" algn="l" rtl="0">
              <a:lnSpc>
                <a:spcPct val="100000"/>
              </a:lnSpc>
              <a:spcBef>
                <a:spcPts val="900"/>
              </a:spcBef>
              <a:spcAft>
                <a:spcPts val="900"/>
              </a:spcAft>
              <a:buClr>
                <a:srgbClr val="2D2D2D"/>
              </a:buClr>
              <a:buSzPts val="1300"/>
              <a:buFont typeface="Arial"/>
              <a:buChar char="•"/>
            </a:pPr>
            <a:r>
              <a:rPr lang="en-GB" sz="1600">
                <a:solidFill>
                  <a:srgbClr val="7F7F7F"/>
                </a:solidFill>
              </a:rPr>
              <a:t>Μπορώ να δημιουργήσω μία εικόνα</a:t>
            </a:r>
            <a:r>
              <a:rPr lang="en-GB" sz="1600" b="0" i="0" u="none" strike="noStrike" cap="none">
                <a:solidFill>
                  <a:srgbClr val="7F7F7F"/>
                </a:solidFill>
                <a:latin typeface="Arial"/>
                <a:ea typeface="Arial"/>
                <a:cs typeface="Arial"/>
                <a:sym typeface="Arial"/>
              </a:rPr>
              <a:t> </a:t>
            </a:r>
            <a:r>
              <a:rPr lang="en-GB" sz="1600" b="1" i="0" u="none" strike="noStrike" cap="none">
                <a:solidFill>
                  <a:srgbClr val="666666"/>
                </a:solidFill>
                <a:latin typeface="Arial"/>
                <a:ea typeface="Arial"/>
                <a:cs typeface="Arial"/>
                <a:sym typeface="Arial"/>
              </a:rPr>
              <a:t>360° </a:t>
            </a:r>
            <a:r>
              <a:rPr lang="en-GB" sz="1600" b="1">
                <a:solidFill>
                  <a:srgbClr val="666666"/>
                </a:solidFill>
              </a:rPr>
              <a:t>των πελατών</a:t>
            </a:r>
            <a:r>
              <a:rPr lang="en-GB" sz="1600" b="1"/>
              <a:t> </a:t>
            </a:r>
            <a:r>
              <a:rPr lang="en-GB" sz="1600" b="1">
                <a:solidFill>
                  <a:srgbClr val="666666"/>
                </a:solidFill>
              </a:rPr>
              <a:t>μου</a:t>
            </a:r>
            <a:r>
              <a:rPr lang="en-GB" sz="1600" b="1"/>
              <a:t> </a:t>
            </a:r>
            <a:r>
              <a:rPr lang="en-GB" sz="1600">
                <a:solidFill>
                  <a:srgbClr val="666666"/>
                </a:solidFill>
              </a:rPr>
              <a:t>χρησιμοποιώντας πρωτογενή και δευτερογενή δεδομένα όπως και δεδομένα ερευνών;</a:t>
            </a:r>
            <a:endParaRPr sz="1600" i="0" u="none" strike="noStrike" cap="none">
              <a:solidFill>
                <a:srgbClr val="666666"/>
              </a:solidFill>
            </a:endParaRPr>
          </a:p>
        </p:txBody>
      </p:sp>
      <p:sp>
        <p:nvSpPr>
          <p:cNvPr id="2887" name="Google Shape;2887;p336"/>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rgbClr val="7C7C7B"/>
                </a:solidFill>
                <a:latin typeface="Arial"/>
                <a:ea typeface="Arial"/>
                <a:cs typeface="Arial"/>
                <a:sym typeface="Arial"/>
              </a:rPr>
              <a:t>10</a:t>
            </a:fld>
            <a:endParaRPr sz="800" b="0" i="0" u="none" strike="noStrike" cap="none">
              <a:solidFill>
                <a:srgbClr val="7C7C7B"/>
              </a:solidFill>
              <a:latin typeface="Arial"/>
              <a:ea typeface="Arial"/>
              <a:cs typeface="Arial"/>
              <a:sym typeface="Arial"/>
            </a:endParaRPr>
          </a:p>
        </p:txBody>
      </p:sp>
      <p:pic>
        <p:nvPicPr>
          <p:cNvPr id="2888" name="Google Shape;2888;p336" descr="Image result for KNOW MY CUSTOMER"/>
          <p:cNvPicPr preferRelativeResize="0"/>
          <p:nvPr/>
        </p:nvPicPr>
        <p:blipFill rotWithShape="1">
          <a:blip r:embed="rId3">
            <a:alphaModFix/>
          </a:blip>
          <a:srcRect/>
          <a:stretch/>
        </p:blipFill>
        <p:spPr>
          <a:xfrm>
            <a:off x="4769376" y="4677101"/>
            <a:ext cx="2303375" cy="1581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8"/>
                                        </p:tgtEl>
                                        <p:attrNameLst>
                                          <p:attrName>style.visibility</p:attrName>
                                        </p:attrNameLst>
                                      </p:cBhvr>
                                      <p:to>
                                        <p:strVal val="visible"/>
                                      </p:to>
                                    </p:set>
                                    <p:animEffect transition="in" filter="fade">
                                      <p:cBhvr>
                                        <p:cTn id="7" dur="500"/>
                                        <p:tgtEl>
                                          <p:spTgt spid="2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2"/>
        <p:cNvGrpSpPr/>
        <p:nvPr/>
      </p:nvGrpSpPr>
      <p:grpSpPr>
        <a:xfrm>
          <a:off x="0" y="0"/>
          <a:ext cx="0" cy="0"/>
          <a:chOff x="0" y="0"/>
          <a:chExt cx="0" cy="0"/>
        </a:xfrm>
      </p:grpSpPr>
      <p:sp>
        <p:nvSpPr>
          <p:cNvPr id="2893" name="Google Shape;2893;p337"/>
          <p:cNvSpPr txBox="1">
            <a:spLocks noGrp="1"/>
          </p:cNvSpPr>
          <p:nvPr>
            <p:ph type="body" idx="1"/>
          </p:nvPr>
        </p:nvSpPr>
        <p:spPr>
          <a:xfrm>
            <a:off x="442914" y="2274570"/>
            <a:ext cx="9540300" cy="38976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lt1"/>
              </a:buClr>
              <a:buSzPts val="3800"/>
              <a:buFont typeface="Arial"/>
              <a:buNone/>
            </a:pPr>
            <a:r>
              <a:rPr lang="en-GB"/>
              <a:t>“Μία ψηφιακή επανάσταση συμβαίνει αυτή τη στιγμή εντός και εκτός των κυβερνήσεων υπέρ των ανοικτών δεδομένων, της ανοικτής καινοτομίας και της συνεργασίας”</a:t>
            </a:r>
            <a:endParaRPr/>
          </a:p>
          <a:p>
            <a:pPr marL="0" marR="0" lvl="0" indent="0" algn="l" rtl="0">
              <a:lnSpc>
                <a:spcPct val="85000"/>
              </a:lnSpc>
              <a:spcBef>
                <a:spcPts val="0"/>
              </a:spcBef>
              <a:spcAft>
                <a:spcPts val="0"/>
              </a:spcAft>
              <a:buClr>
                <a:schemeClr val="lt1"/>
              </a:buClr>
              <a:buSzPts val="3800"/>
              <a:buFont typeface="Arial"/>
              <a:buNone/>
            </a:pPr>
            <a:endParaRPr sz="2400"/>
          </a:p>
          <a:p>
            <a:pPr marL="0" marR="0" lvl="0" indent="0" algn="l" rtl="0">
              <a:lnSpc>
                <a:spcPct val="85000"/>
              </a:lnSpc>
              <a:spcBef>
                <a:spcPts val="0"/>
              </a:spcBef>
              <a:spcAft>
                <a:spcPts val="0"/>
              </a:spcAft>
              <a:buClr>
                <a:schemeClr val="lt1"/>
              </a:buClr>
              <a:buSzPts val="3800"/>
              <a:buFont typeface="Arial"/>
              <a:buNone/>
            </a:pPr>
            <a:r>
              <a:rPr lang="en-GB" sz="2400"/>
              <a:t>Kathleen Sebelius, πρώην Υπουργός Υγείας των ΗΠΑ.  </a:t>
            </a:r>
            <a:endParaRPr/>
          </a:p>
          <a:p>
            <a:pPr marL="0" marR="0" lvl="2" indent="0" algn="l" rtl="0">
              <a:lnSpc>
                <a:spcPct val="100000"/>
              </a:lnSpc>
              <a:spcBef>
                <a:spcPts val="0"/>
              </a:spcBef>
              <a:spcAft>
                <a:spcPts val="0"/>
              </a:spcAft>
              <a:buClr>
                <a:schemeClr val="lt1"/>
              </a:buClr>
              <a:buSzPts val="1600"/>
              <a:buFont typeface="Arial"/>
              <a:buNone/>
            </a:pPr>
            <a:endParaRPr/>
          </a:p>
        </p:txBody>
      </p:sp>
      <p:sp>
        <p:nvSpPr>
          <p:cNvPr id="2894" name="Google Shape;2894;p337"/>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9"/>
        <p:cNvGrpSpPr/>
        <p:nvPr/>
      </p:nvGrpSpPr>
      <p:grpSpPr>
        <a:xfrm>
          <a:off x="0" y="0"/>
          <a:ext cx="0" cy="0"/>
          <a:chOff x="0" y="0"/>
          <a:chExt cx="0" cy="0"/>
        </a:xfrm>
      </p:grpSpPr>
      <p:sp>
        <p:nvSpPr>
          <p:cNvPr id="2900" name="Google Shape;2900;p338"/>
          <p:cNvSpPr/>
          <p:nvPr/>
        </p:nvSpPr>
        <p:spPr>
          <a:xfrm>
            <a:off x="3175" y="893"/>
            <a:ext cx="12188700" cy="13392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01" name="Google Shape;2901;p338"/>
          <p:cNvSpPr txBox="1">
            <a:spLocks noGrp="1"/>
          </p:cNvSpPr>
          <p:nvPr>
            <p:ph type="title"/>
          </p:nvPr>
        </p:nvSpPr>
        <p:spPr>
          <a:xfrm>
            <a:off x="412751" y="293312"/>
            <a:ext cx="11368800" cy="843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3200"/>
              <a:buFont typeface="Georgia"/>
              <a:buNone/>
            </a:pPr>
            <a:r>
              <a:rPr lang="en-GB"/>
              <a:t>Οι μεγάλες εταιρείες τεχνολογίας έχουν βρει τρόπους να χρησιμοποιήσουν ανοικτά δεδομένα για βελτίωση των υπηρεσιών τους και όχι μόνο  </a:t>
            </a:r>
            <a:endParaRPr sz="2400" b="0" i="0" u="none" strike="noStrike" cap="none">
              <a:solidFill>
                <a:schemeClr val="dk1"/>
              </a:solidFill>
              <a:latin typeface="Georgia"/>
              <a:ea typeface="Georgia"/>
              <a:cs typeface="Georgia"/>
              <a:sym typeface="Georgia"/>
            </a:endParaRPr>
          </a:p>
        </p:txBody>
      </p:sp>
      <p:sp>
        <p:nvSpPr>
          <p:cNvPr id="2902" name="Google Shape;2902;p338"/>
          <p:cNvSpPr txBox="1">
            <a:spLocks noGrp="1"/>
          </p:cNvSpPr>
          <p:nvPr>
            <p:ph type="sldNum" idx="12"/>
          </p:nvPr>
        </p:nvSpPr>
        <p:spPr>
          <a:xfrm>
            <a:off x="8934451" y="6535839"/>
            <a:ext cx="2844900" cy="123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GB" sz="800" b="0" i="0" u="none" strike="noStrike" cap="none">
                <a:solidFill>
                  <a:schemeClr val="lt2"/>
                </a:solidFill>
                <a:latin typeface="Arial"/>
                <a:ea typeface="Arial"/>
                <a:cs typeface="Arial"/>
                <a:sym typeface="Arial"/>
              </a:rPr>
              <a:t>12</a:t>
            </a:fld>
            <a:endParaRPr sz="800" b="0" i="0" u="none" strike="noStrike" cap="none">
              <a:solidFill>
                <a:schemeClr val="lt2"/>
              </a:solidFill>
              <a:latin typeface="Arial"/>
              <a:ea typeface="Arial"/>
              <a:cs typeface="Arial"/>
              <a:sym typeface="Arial"/>
            </a:endParaRPr>
          </a:p>
        </p:txBody>
      </p:sp>
      <p:sp>
        <p:nvSpPr>
          <p:cNvPr id="2903" name="Google Shape;2903;p338"/>
          <p:cNvSpPr/>
          <p:nvPr/>
        </p:nvSpPr>
        <p:spPr>
          <a:xfrm>
            <a:off x="412755" y="1728409"/>
            <a:ext cx="3788873" cy="777697"/>
          </a:xfrm>
          <a:custGeom>
            <a:avLst/>
            <a:gdLst/>
            <a:ahLst/>
            <a:cxnLst/>
            <a:rect l="l" t="t" r="r" b="b"/>
            <a:pathLst>
              <a:path w="1274" h="764" extrusionOk="0">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4" name="Google Shape;2904;p338"/>
          <p:cNvSpPr/>
          <p:nvPr/>
        </p:nvSpPr>
        <p:spPr>
          <a:xfrm>
            <a:off x="412755" y="2732885"/>
            <a:ext cx="3788873" cy="777697"/>
          </a:xfrm>
          <a:custGeom>
            <a:avLst/>
            <a:gdLst/>
            <a:ahLst/>
            <a:cxnLst/>
            <a:rect l="l" t="t" r="r" b="b"/>
            <a:pathLst>
              <a:path w="1274" h="764" extrusionOk="0">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5" name="Google Shape;2905;p338"/>
          <p:cNvSpPr/>
          <p:nvPr/>
        </p:nvSpPr>
        <p:spPr>
          <a:xfrm>
            <a:off x="412755" y="3611903"/>
            <a:ext cx="3788873" cy="777699"/>
          </a:xfrm>
          <a:custGeom>
            <a:avLst/>
            <a:gdLst/>
            <a:ahLst/>
            <a:cxnLst/>
            <a:rect l="l" t="t" r="r" b="b"/>
            <a:pathLst>
              <a:path w="1274" h="764" extrusionOk="0">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6" name="Google Shape;2906;p338"/>
          <p:cNvSpPr/>
          <p:nvPr/>
        </p:nvSpPr>
        <p:spPr>
          <a:xfrm>
            <a:off x="412755" y="4555403"/>
            <a:ext cx="3788873" cy="777697"/>
          </a:xfrm>
          <a:custGeom>
            <a:avLst/>
            <a:gdLst/>
            <a:ahLst/>
            <a:cxnLst/>
            <a:rect l="l" t="t" r="r" b="b"/>
            <a:pathLst>
              <a:path w="1274" h="764" extrusionOk="0">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7" name="Google Shape;2907;p338"/>
          <p:cNvSpPr/>
          <p:nvPr/>
        </p:nvSpPr>
        <p:spPr>
          <a:xfrm>
            <a:off x="412751" y="5508060"/>
            <a:ext cx="3788873" cy="777697"/>
          </a:xfrm>
          <a:custGeom>
            <a:avLst/>
            <a:gdLst/>
            <a:ahLst/>
            <a:cxnLst/>
            <a:rect l="l" t="t" r="r" b="b"/>
            <a:pathLst>
              <a:path w="1274" h="764" extrusionOk="0">
                <a:moveTo>
                  <a:pt x="632" y="0"/>
                </a:moveTo>
                <a:lnTo>
                  <a:pt x="632" y="0"/>
                </a:lnTo>
                <a:lnTo>
                  <a:pt x="664" y="2"/>
                </a:lnTo>
                <a:lnTo>
                  <a:pt x="696" y="6"/>
                </a:lnTo>
                <a:lnTo>
                  <a:pt x="726" y="14"/>
                </a:lnTo>
                <a:lnTo>
                  <a:pt x="756" y="24"/>
                </a:lnTo>
                <a:lnTo>
                  <a:pt x="784" y="36"/>
                </a:lnTo>
                <a:lnTo>
                  <a:pt x="810" y="52"/>
                </a:lnTo>
                <a:lnTo>
                  <a:pt x="838" y="70"/>
                </a:lnTo>
                <a:lnTo>
                  <a:pt x="864" y="90"/>
                </a:lnTo>
                <a:lnTo>
                  <a:pt x="890" y="114"/>
                </a:lnTo>
                <a:lnTo>
                  <a:pt x="916" y="138"/>
                </a:lnTo>
                <a:lnTo>
                  <a:pt x="970" y="194"/>
                </a:lnTo>
                <a:lnTo>
                  <a:pt x="1026" y="256"/>
                </a:lnTo>
                <a:lnTo>
                  <a:pt x="1088" y="326"/>
                </a:lnTo>
                <a:lnTo>
                  <a:pt x="1088" y="326"/>
                </a:lnTo>
                <a:lnTo>
                  <a:pt x="1106" y="342"/>
                </a:lnTo>
                <a:lnTo>
                  <a:pt x="1122" y="352"/>
                </a:lnTo>
                <a:lnTo>
                  <a:pt x="1138" y="358"/>
                </a:lnTo>
                <a:lnTo>
                  <a:pt x="1156" y="360"/>
                </a:lnTo>
                <a:lnTo>
                  <a:pt x="1172" y="358"/>
                </a:lnTo>
                <a:lnTo>
                  <a:pt x="1186" y="354"/>
                </a:lnTo>
                <a:lnTo>
                  <a:pt x="1202" y="346"/>
                </a:lnTo>
                <a:lnTo>
                  <a:pt x="1216" y="338"/>
                </a:lnTo>
                <a:lnTo>
                  <a:pt x="1228" y="328"/>
                </a:lnTo>
                <a:lnTo>
                  <a:pt x="1240" y="316"/>
                </a:lnTo>
                <a:lnTo>
                  <a:pt x="1258" y="296"/>
                </a:lnTo>
                <a:lnTo>
                  <a:pt x="1270" y="280"/>
                </a:lnTo>
                <a:lnTo>
                  <a:pt x="1274" y="274"/>
                </a:lnTo>
                <a:lnTo>
                  <a:pt x="1274" y="274"/>
                </a:lnTo>
                <a:lnTo>
                  <a:pt x="1074" y="476"/>
                </a:lnTo>
                <a:lnTo>
                  <a:pt x="1074" y="476"/>
                </a:lnTo>
                <a:lnTo>
                  <a:pt x="984" y="566"/>
                </a:lnTo>
                <a:lnTo>
                  <a:pt x="934" y="614"/>
                </a:lnTo>
                <a:lnTo>
                  <a:pt x="908" y="638"/>
                </a:lnTo>
                <a:lnTo>
                  <a:pt x="882" y="660"/>
                </a:lnTo>
                <a:lnTo>
                  <a:pt x="854" y="680"/>
                </a:lnTo>
                <a:lnTo>
                  <a:pt x="826" y="700"/>
                </a:lnTo>
                <a:lnTo>
                  <a:pt x="796" y="716"/>
                </a:lnTo>
                <a:lnTo>
                  <a:pt x="766" y="732"/>
                </a:lnTo>
                <a:lnTo>
                  <a:pt x="734" y="744"/>
                </a:lnTo>
                <a:lnTo>
                  <a:pt x="700" y="754"/>
                </a:lnTo>
                <a:lnTo>
                  <a:pt x="666" y="762"/>
                </a:lnTo>
                <a:lnTo>
                  <a:pt x="632" y="764"/>
                </a:lnTo>
                <a:lnTo>
                  <a:pt x="632" y="764"/>
                </a:lnTo>
                <a:lnTo>
                  <a:pt x="302" y="764"/>
                </a:lnTo>
                <a:lnTo>
                  <a:pt x="0" y="764"/>
                </a:lnTo>
                <a:lnTo>
                  <a:pt x="0" y="0"/>
                </a:lnTo>
                <a:lnTo>
                  <a:pt x="0" y="0"/>
                </a:lnTo>
                <a:lnTo>
                  <a:pt x="632" y="0"/>
                </a:lnTo>
                <a:lnTo>
                  <a:pt x="632" y="0"/>
                </a:ln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121875" tIns="60925" rIns="121875" bIns="6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8" name="Google Shape;2908;p338"/>
          <p:cNvSpPr/>
          <p:nvPr/>
        </p:nvSpPr>
        <p:spPr>
          <a:xfrm>
            <a:off x="5256891" y="1545959"/>
            <a:ext cx="6097200" cy="772800"/>
          </a:xfrm>
          <a:prstGeom prst="rect">
            <a:avLst/>
          </a:prstGeom>
          <a:no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Georgia"/>
              <a:ea typeface="Georgia"/>
              <a:cs typeface="Georgia"/>
              <a:sym typeface="Georgia"/>
            </a:endParaRPr>
          </a:p>
        </p:txBody>
      </p:sp>
      <p:pic>
        <p:nvPicPr>
          <p:cNvPr id="2909" name="Google Shape;2909;p338"/>
          <p:cNvPicPr preferRelativeResize="0"/>
          <p:nvPr/>
        </p:nvPicPr>
        <p:blipFill rotWithShape="1">
          <a:blip r:embed="rId3">
            <a:alphaModFix/>
          </a:blip>
          <a:srcRect/>
          <a:stretch/>
        </p:blipFill>
        <p:spPr>
          <a:xfrm>
            <a:off x="554324" y="2900595"/>
            <a:ext cx="1649416" cy="289879"/>
          </a:xfrm>
          <a:prstGeom prst="rect">
            <a:avLst/>
          </a:prstGeom>
          <a:noFill/>
          <a:ln>
            <a:noFill/>
          </a:ln>
        </p:spPr>
      </p:pic>
      <p:sp>
        <p:nvSpPr>
          <p:cNvPr id="2910" name="Google Shape;2910;p338"/>
          <p:cNvSpPr/>
          <p:nvPr/>
        </p:nvSpPr>
        <p:spPr>
          <a:xfrm>
            <a:off x="5256891" y="3584255"/>
            <a:ext cx="5833500" cy="772800"/>
          </a:xfrm>
          <a:prstGeom prst="rect">
            <a:avLst/>
          </a:prstGeom>
          <a:no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911" name="Google Shape;2911;p338"/>
          <p:cNvSpPr/>
          <p:nvPr/>
        </p:nvSpPr>
        <p:spPr>
          <a:xfrm>
            <a:off x="1872045" y="3408421"/>
            <a:ext cx="1020900" cy="1073100"/>
          </a:xfrm>
          <a:prstGeom prst="rect">
            <a:avLst/>
          </a:prstGeom>
          <a:no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DB536A"/>
              </a:solidFill>
              <a:latin typeface="Georgia"/>
              <a:ea typeface="Georgia"/>
              <a:cs typeface="Georgia"/>
              <a:sym typeface="Georgia"/>
            </a:endParaRPr>
          </a:p>
        </p:txBody>
      </p:sp>
      <p:pic>
        <p:nvPicPr>
          <p:cNvPr id="2912" name="Google Shape;2912;p338"/>
          <p:cNvPicPr preferRelativeResize="0"/>
          <p:nvPr/>
        </p:nvPicPr>
        <p:blipFill rotWithShape="1">
          <a:blip r:embed="rId4">
            <a:alphaModFix/>
          </a:blip>
          <a:srcRect/>
          <a:stretch/>
        </p:blipFill>
        <p:spPr>
          <a:xfrm>
            <a:off x="554324" y="4699768"/>
            <a:ext cx="1309631" cy="474283"/>
          </a:xfrm>
          <a:prstGeom prst="rect">
            <a:avLst/>
          </a:prstGeom>
          <a:noFill/>
          <a:ln>
            <a:noFill/>
          </a:ln>
        </p:spPr>
      </p:pic>
      <p:sp>
        <p:nvSpPr>
          <p:cNvPr id="2913" name="Google Shape;2913;p338"/>
          <p:cNvSpPr/>
          <p:nvPr/>
        </p:nvSpPr>
        <p:spPr>
          <a:xfrm>
            <a:off x="3046600" y="1471100"/>
            <a:ext cx="8756577" cy="972100"/>
          </a:xfrm>
          <a:custGeom>
            <a:avLst/>
            <a:gdLst/>
            <a:ahLst/>
            <a:cxnLst/>
            <a:rect l="l" t="t" r="r" b="b"/>
            <a:pathLst>
              <a:path w="2970" h="764" extrusionOk="0">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BFBFBF"/>
          </a:solidFill>
          <a:ln w="9525" cap="flat" cmpd="sng">
            <a:solidFill>
              <a:srgbClr val="D8D8D8"/>
            </a:solidFill>
            <a:prstDash val="solid"/>
            <a:round/>
            <a:headEnd type="none" w="sm" len="sm"/>
            <a:tailEnd type="none" w="sm" len="sm"/>
          </a:ln>
        </p:spPr>
        <p:txBody>
          <a:bodyPr spcFirstLastPara="1" wrap="square" lIns="4534800" tIns="107975"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14" name="Google Shape;2914;p338"/>
          <p:cNvSpPr/>
          <p:nvPr/>
        </p:nvSpPr>
        <p:spPr>
          <a:xfrm>
            <a:off x="2970400" y="2443200"/>
            <a:ext cx="8832773" cy="1073099"/>
          </a:xfrm>
          <a:custGeom>
            <a:avLst/>
            <a:gdLst/>
            <a:ahLst/>
            <a:cxnLst/>
            <a:rect l="l" t="t" r="r" b="b"/>
            <a:pathLst>
              <a:path w="2970" h="764" extrusionOk="0">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BFBFBF"/>
          </a:solidFill>
          <a:ln w="9525" cap="flat" cmpd="sng">
            <a:solidFill>
              <a:srgbClr val="D8D8D8"/>
            </a:solidFill>
            <a:prstDash val="solid"/>
            <a:round/>
            <a:headEnd type="none" w="sm" len="sm"/>
            <a:tailEnd type="none" w="sm" len="sm"/>
          </a:ln>
        </p:spPr>
        <p:txBody>
          <a:bodyPr spcFirstLastPara="1" wrap="square" lIns="4534800" tIns="107975"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15" name="Google Shape;2915;p338"/>
          <p:cNvSpPr/>
          <p:nvPr/>
        </p:nvSpPr>
        <p:spPr>
          <a:xfrm>
            <a:off x="2970392" y="3550828"/>
            <a:ext cx="8832773" cy="777699"/>
          </a:xfrm>
          <a:custGeom>
            <a:avLst/>
            <a:gdLst/>
            <a:ahLst/>
            <a:cxnLst/>
            <a:rect l="l" t="t" r="r" b="b"/>
            <a:pathLst>
              <a:path w="2970" h="764" extrusionOk="0">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BFBFBF"/>
          </a:solidFill>
          <a:ln w="9525" cap="flat" cmpd="sng">
            <a:solidFill>
              <a:srgbClr val="D8D8D8"/>
            </a:solidFill>
            <a:prstDash val="solid"/>
            <a:round/>
            <a:headEnd type="none" w="sm" len="sm"/>
            <a:tailEnd type="none" w="sm" len="sm"/>
          </a:ln>
        </p:spPr>
        <p:txBody>
          <a:bodyPr spcFirstLastPara="1" wrap="square" lIns="4534800" tIns="107975"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16" name="Google Shape;2916;p338"/>
          <p:cNvSpPr/>
          <p:nvPr/>
        </p:nvSpPr>
        <p:spPr>
          <a:xfrm>
            <a:off x="3046600" y="4418125"/>
            <a:ext cx="8756577" cy="868624"/>
          </a:xfrm>
          <a:custGeom>
            <a:avLst/>
            <a:gdLst/>
            <a:ahLst/>
            <a:cxnLst/>
            <a:rect l="l" t="t" r="r" b="b"/>
            <a:pathLst>
              <a:path w="2970" h="764" extrusionOk="0">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BFBFBF"/>
          </a:solidFill>
          <a:ln w="9525" cap="flat" cmpd="sng">
            <a:solidFill>
              <a:srgbClr val="D8D8D8"/>
            </a:solidFill>
            <a:prstDash val="solid"/>
            <a:round/>
            <a:headEnd type="none" w="sm" len="sm"/>
            <a:tailEnd type="none" w="sm" len="sm"/>
          </a:ln>
        </p:spPr>
        <p:txBody>
          <a:bodyPr spcFirstLastPara="1" wrap="square" lIns="4534800" tIns="107975"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17" name="Google Shape;2917;p338"/>
          <p:cNvSpPr/>
          <p:nvPr/>
        </p:nvSpPr>
        <p:spPr>
          <a:xfrm>
            <a:off x="2970389" y="5446985"/>
            <a:ext cx="8832773" cy="777699"/>
          </a:xfrm>
          <a:custGeom>
            <a:avLst/>
            <a:gdLst/>
            <a:ahLst/>
            <a:cxnLst/>
            <a:rect l="l" t="t" r="r" b="b"/>
            <a:pathLst>
              <a:path w="2970" h="764" extrusionOk="0">
                <a:moveTo>
                  <a:pt x="852" y="0"/>
                </a:moveTo>
                <a:lnTo>
                  <a:pt x="852" y="0"/>
                </a:lnTo>
                <a:lnTo>
                  <a:pt x="818" y="2"/>
                </a:lnTo>
                <a:lnTo>
                  <a:pt x="784" y="8"/>
                </a:lnTo>
                <a:lnTo>
                  <a:pt x="750" y="18"/>
                </a:lnTo>
                <a:lnTo>
                  <a:pt x="716" y="32"/>
                </a:lnTo>
                <a:lnTo>
                  <a:pt x="684" y="48"/>
                </a:lnTo>
                <a:lnTo>
                  <a:pt x="652" y="66"/>
                </a:lnTo>
                <a:lnTo>
                  <a:pt x="620" y="88"/>
                </a:lnTo>
                <a:lnTo>
                  <a:pt x="588" y="110"/>
                </a:lnTo>
                <a:lnTo>
                  <a:pt x="558" y="134"/>
                </a:lnTo>
                <a:lnTo>
                  <a:pt x="528" y="162"/>
                </a:lnTo>
                <a:lnTo>
                  <a:pt x="500" y="188"/>
                </a:lnTo>
                <a:lnTo>
                  <a:pt x="472" y="216"/>
                </a:lnTo>
                <a:lnTo>
                  <a:pt x="418" y="274"/>
                </a:lnTo>
                <a:lnTo>
                  <a:pt x="370" y="330"/>
                </a:lnTo>
                <a:lnTo>
                  <a:pt x="370" y="330"/>
                </a:lnTo>
                <a:lnTo>
                  <a:pt x="220" y="498"/>
                </a:lnTo>
                <a:lnTo>
                  <a:pt x="104" y="626"/>
                </a:lnTo>
                <a:lnTo>
                  <a:pt x="26" y="708"/>
                </a:lnTo>
                <a:lnTo>
                  <a:pt x="0" y="736"/>
                </a:lnTo>
                <a:lnTo>
                  <a:pt x="0" y="736"/>
                </a:lnTo>
                <a:lnTo>
                  <a:pt x="392" y="456"/>
                </a:lnTo>
                <a:lnTo>
                  <a:pt x="392" y="456"/>
                </a:lnTo>
                <a:lnTo>
                  <a:pt x="430" y="500"/>
                </a:lnTo>
                <a:lnTo>
                  <a:pt x="474" y="548"/>
                </a:lnTo>
                <a:lnTo>
                  <a:pt x="528" y="600"/>
                </a:lnTo>
                <a:lnTo>
                  <a:pt x="556" y="624"/>
                </a:lnTo>
                <a:lnTo>
                  <a:pt x="586" y="650"/>
                </a:lnTo>
                <a:lnTo>
                  <a:pt x="616" y="672"/>
                </a:lnTo>
                <a:lnTo>
                  <a:pt x="648" y="694"/>
                </a:lnTo>
                <a:lnTo>
                  <a:pt x="682" y="714"/>
                </a:lnTo>
                <a:lnTo>
                  <a:pt x="714" y="732"/>
                </a:lnTo>
                <a:lnTo>
                  <a:pt x="748" y="746"/>
                </a:lnTo>
                <a:lnTo>
                  <a:pt x="782" y="756"/>
                </a:lnTo>
                <a:lnTo>
                  <a:pt x="818" y="762"/>
                </a:lnTo>
                <a:lnTo>
                  <a:pt x="852" y="764"/>
                </a:lnTo>
                <a:lnTo>
                  <a:pt x="852" y="764"/>
                </a:lnTo>
                <a:lnTo>
                  <a:pt x="2970" y="764"/>
                </a:lnTo>
                <a:lnTo>
                  <a:pt x="2970" y="0"/>
                </a:lnTo>
                <a:lnTo>
                  <a:pt x="2970" y="0"/>
                </a:lnTo>
                <a:lnTo>
                  <a:pt x="852" y="0"/>
                </a:lnTo>
                <a:lnTo>
                  <a:pt x="852" y="0"/>
                </a:lnTo>
                <a:close/>
              </a:path>
            </a:pathLst>
          </a:custGeom>
          <a:solidFill>
            <a:srgbClr val="BFBFBF"/>
          </a:solidFill>
          <a:ln w="9525" cap="flat" cmpd="sng">
            <a:solidFill>
              <a:srgbClr val="D8D8D8"/>
            </a:solidFill>
            <a:prstDash val="solid"/>
            <a:round/>
            <a:headEnd type="none" w="sm" len="sm"/>
            <a:tailEnd type="none" w="sm" len="sm"/>
          </a:ln>
        </p:spPr>
        <p:txBody>
          <a:bodyPr spcFirstLastPara="1" wrap="square" lIns="4534800" tIns="107975" rIns="0" bIns="0" anchor="t" anchorCtr="0">
            <a:noAutofit/>
          </a:bodyPr>
          <a:lstStyle/>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18" name="Google Shape;2918;p338"/>
          <p:cNvSpPr txBox="1"/>
          <p:nvPr/>
        </p:nvSpPr>
        <p:spPr>
          <a:xfrm>
            <a:off x="414231" y="6341432"/>
            <a:ext cx="2364900" cy="1233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2"/>
                </a:solidFill>
                <a:latin typeface="Arial"/>
                <a:ea typeface="Arial"/>
                <a:cs typeface="Arial"/>
                <a:sym typeface="Arial"/>
              </a:rPr>
              <a:t>*PwC client benchmarking</a:t>
            </a:r>
            <a:endParaRPr sz="800" b="0" i="0" u="none" strike="noStrike" cap="none">
              <a:solidFill>
                <a:schemeClr val="lt2"/>
              </a:solidFill>
              <a:latin typeface="Arial"/>
              <a:ea typeface="Arial"/>
              <a:cs typeface="Arial"/>
              <a:sym typeface="Arial"/>
            </a:endParaRPr>
          </a:p>
        </p:txBody>
      </p:sp>
      <p:sp>
        <p:nvSpPr>
          <p:cNvPr id="2919" name="Google Shape;2919;p338"/>
          <p:cNvSpPr/>
          <p:nvPr/>
        </p:nvSpPr>
        <p:spPr>
          <a:xfrm>
            <a:off x="5370702" y="1514933"/>
            <a:ext cx="6432300" cy="780900"/>
          </a:xfrm>
          <a:prstGeom prst="rect">
            <a:avLst/>
          </a:prstGeom>
          <a:noFill/>
          <a:ln>
            <a:noFill/>
          </a:ln>
        </p:spPr>
        <p:txBody>
          <a:bodyPr spcFirstLastPara="1" wrap="square" lIns="107975" tIns="35975" rIns="71975" bIns="359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chemeClr val="dk1"/>
                </a:solidFill>
              </a:rPr>
              <a:t>To Κέντρο ελέγχου επιδημιών και ασθενειών των ΗΠΑ συνεργάστηκε με την Google για τη δημιουργία του Google Flu Trend tool το οποίο χρησιμοποιεί ανοικτά δεδομένα της google σχετικά με τις αναζητήσεις σχετικά με θεραπείες της γρίπης για να αναγνωρίσει εξάρσεις. Το εργαλείο είχε ως αποτέλεσμα την πρώιμη αναγνώριση των επιδημιών κατά 7-10 μέρες σε σχέση με πριν. </a:t>
            </a:r>
            <a:endParaRPr sz="1900" b="0" i="0" u="none" strike="noStrike" cap="none">
              <a:solidFill>
                <a:srgbClr val="000000"/>
              </a:solidFill>
              <a:latin typeface="Arial"/>
              <a:ea typeface="Arial"/>
              <a:cs typeface="Arial"/>
              <a:sym typeface="Arial"/>
            </a:endParaRPr>
          </a:p>
        </p:txBody>
      </p:sp>
      <p:sp>
        <p:nvSpPr>
          <p:cNvPr id="2920" name="Google Shape;2920;p338"/>
          <p:cNvSpPr/>
          <p:nvPr/>
        </p:nvSpPr>
        <p:spPr>
          <a:xfrm>
            <a:off x="5370702" y="2611459"/>
            <a:ext cx="6432300" cy="780900"/>
          </a:xfrm>
          <a:prstGeom prst="rect">
            <a:avLst/>
          </a:prstGeom>
          <a:noFill/>
          <a:ln>
            <a:noFill/>
          </a:ln>
        </p:spPr>
        <p:txBody>
          <a:bodyPr spcFirstLastPara="1" wrap="square" lIns="107975" tIns="35975" rIns="71975" bIns="359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chemeClr val="dk1"/>
                </a:solidFill>
              </a:rPr>
              <a:t>Με το πρόγραμμα Uber Movement η εταιρεία Uber έχει διαθέσει ανώνυμα και συγκεντρωτικά δεδομένα δισεκατομμυρίων ταξιδιών για τη χρήση καλύτερης αστικής οργάνωσης και μείωσης ατυχημάτων και έχουν ήδη χρησιμοποιηθεί από πολλά τοπικά συμβούλια στην Αμερική. Η ίδια uber χρησιμοποιεί ανοικτά δεδομένα γεωεντοπισμού για βελτίωση των διαδρομών του. </a:t>
            </a:r>
            <a:endParaRPr sz="1900" b="0" i="0" u="none" strike="noStrike" cap="none">
              <a:solidFill>
                <a:srgbClr val="000000"/>
              </a:solidFill>
              <a:latin typeface="Arial"/>
              <a:ea typeface="Arial"/>
              <a:cs typeface="Arial"/>
              <a:sym typeface="Arial"/>
            </a:endParaRPr>
          </a:p>
        </p:txBody>
      </p:sp>
      <p:sp>
        <p:nvSpPr>
          <p:cNvPr id="2921" name="Google Shape;2921;p338"/>
          <p:cNvSpPr/>
          <p:nvPr/>
        </p:nvSpPr>
        <p:spPr>
          <a:xfrm>
            <a:off x="5370702" y="3555584"/>
            <a:ext cx="6432300" cy="780900"/>
          </a:xfrm>
          <a:prstGeom prst="rect">
            <a:avLst/>
          </a:prstGeom>
          <a:noFill/>
          <a:ln>
            <a:noFill/>
          </a:ln>
        </p:spPr>
        <p:txBody>
          <a:bodyPr spcFirstLastPara="1" wrap="square" lIns="107975" tIns="35975" rIns="71975" bIns="359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chemeClr val="dk1"/>
                </a:solidFill>
              </a:rPr>
              <a:t>H airbnb χρησιμοποιεί αλγόριθμους με συμπεριφορικά χαρακτηριστικά και στατιστικά μοντέλα , όπως και δεδομένα online συμπεριφορών για να βελτιστοποιήσει τις εισηγήσεις προς τους πελάτες του. Επίσης τα δεδομένα διατίθενται ανοικτά για σκοπούς έρευνας και τουριστικής ανάπτυξης.  </a:t>
            </a:r>
            <a:endParaRPr sz="1900" b="0" i="0" u="none" strike="noStrike" cap="none">
              <a:solidFill>
                <a:srgbClr val="000000"/>
              </a:solidFill>
              <a:latin typeface="Arial"/>
              <a:ea typeface="Arial"/>
              <a:cs typeface="Arial"/>
              <a:sym typeface="Arial"/>
            </a:endParaRPr>
          </a:p>
        </p:txBody>
      </p:sp>
      <p:sp>
        <p:nvSpPr>
          <p:cNvPr id="2922" name="Google Shape;2922;p338"/>
          <p:cNvSpPr/>
          <p:nvPr/>
        </p:nvSpPr>
        <p:spPr>
          <a:xfrm>
            <a:off x="5370700" y="4423499"/>
            <a:ext cx="6432300" cy="843300"/>
          </a:xfrm>
          <a:prstGeom prst="rect">
            <a:avLst/>
          </a:prstGeom>
          <a:noFill/>
          <a:ln>
            <a:noFill/>
          </a:ln>
        </p:spPr>
        <p:txBody>
          <a:bodyPr spcFirstLastPara="1" wrap="square" lIns="107975" tIns="35975" rIns="71975" bIns="359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chemeClr val="dk1"/>
                </a:solidFill>
              </a:rPr>
              <a:t>Επιτρέπει σε καλλιτέχνες να αναγνωρίσουν τους ακόλουθούς τους και να οργανώσουν τις περιοδίες τους χρησιμοποιώντας δεδομένα από ακροατές τραγουδιών και στοιχεία γεωεντοπισμού. Επίσης το 2018 άνοιξαν 1 εκατομμύριο playlists προς το ακαδημαϊκό κοινό για να προχωρήσουν σε έρευνα και να ανακαλύψουν συσχετίσεις μεταξύ τραγουδιών και ακροατών. </a:t>
            </a:r>
            <a:endParaRPr sz="1900" b="0" i="0" u="none" strike="noStrike" cap="none">
              <a:solidFill>
                <a:srgbClr val="000000"/>
              </a:solidFill>
              <a:latin typeface="Arial"/>
              <a:ea typeface="Arial"/>
              <a:cs typeface="Arial"/>
              <a:sym typeface="Arial"/>
            </a:endParaRPr>
          </a:p>
        </p:txBody>
      </p:sp>
      <p:sp>
        <p:nvSpPr>
          <p:cNvPr id="2923" name="Google Shape;2923;p338"/>
          <p:cNvSpPr/>
          <p:nvPr/>
        </p:nvSpPr>
        <p:spPr>
          <a:xfrm>
            <a:off x="5370702" y="5443836"/>
            <a:ext cx="6432300" cy="780900"/>
          </a:xfrm>
          <a:prstGeom prst="rect">
            <a:avLst/>
          </a:prstGeom>
          <a:noFill/>
          <a:ln>
            <a:noFill/>
          </a:ln>
        </p:spPr>
        <p:txBody>
          <a:bodyPr spcFirstLastPara="1" wrap="square" lIns="107975" tIns="35975" rIns="71975" bIns="3597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chemeClr val="dk1"/>
                </a:solidFill>
              </a:rPr>
              <a:t>Συνδυάζουν δεδομένα πιστότητας (loyalty) με διαδικτυακή συμπεριφορά για να βελτιστοποιήσουν τις υπηρεσίες τους.</a:t>
            </a:r>
            <a:endParaRPr sz="1200" b="0" i="0" u="none" strike="noStrike" cap="none">
              <a:solidFill>
                <a:schemeClr val="dk1"/>
              </a:solidFill>
              <a:latin typeface="Arial"/>
              <a:ea typeface="Arial"/>
              <a:cs typeface="Arial"/>
              <a:sym typeface="Arial"/>
            </a:endParaRPr>
          </a:p>
        </p:txBody>
      </p:sp>
      <p:pic>
        <p:nvPicPr>
          <p:cNvPr id="2924" name="Google Shape;2924;p338"/>
          <p:cNvPicPr preferRelativeResize="0"/>
          <p:nvPr/>
        </p:nvPicPr>
        <p:blipFill rotWithShape="1">
          <a:blip r:embed="rId5">
            <a:alphaModFix/>
          </a:blip>
          <a:srcRect t="18881" b="22553"/>
          <a:stretch/>
        </p:blipFill>
        <p:spPr>
          <a:xfrm>
            <a:off x="458068" y="1868660"/>
            <a:ext cx="1642431" cy="551400"/>
          </a:xfrm>
          <a:prstGeom prst="rect">
            <a:avLst/>
          </a:prstGeom>
          <a:noFill/>
          <a:ln>
            <a:noFill/>
          </a:ln>
        </p:spPr>
      </p:pic>
      <p:pic>
        <p:nvPicPr>
          <p:cNvPr id="2925" name="Google Shape;2925;p338"/>
          <p:cNvPicPr preferRelativeResize="0"/>
          <p:nvPr/>
        </p:nvPicPr>
        <p:blipFill rotWithShape="1">
          <a:blip r:embed="rId6">
            <a:alphaModFix/>
          </a:blip>
          <a:srcRect/>
          <a:stretch/>
        </p:blipFill>
        <p:spPr>
          <a:xfrm>
            <a:off x="554325" y="3731591"/>
            <a:ext cx="1800335" cy="518720"/>
          </a:xfrm>
          <a:prstGeom prst="rect">
            <a:avLst/>
          </a:prstGeom>
          <a:noFill/>
          <a:ln>
            <a:noFill/>
          </a:ln>
        </p:spPr>
      </p:pic>
      <p:pic>
        <p:nvPicPr>
          <p:cNvPr id="2926" name="Google Shape;2926;p338"/>
          <p:cNvPicPr preferRelativeResize="0"/>
          <p:nvPr/>
        </p:nvPicPr>
        <p:blipFill rotWithShape="1">
          <a:blip r:embed="rId7">
            <a:alphaModFix/>
          </a:blip>
          <a:srcRect/>
          <a:stretch/>
        </p:blipFill>
        <p:spPr>
          <a:xfrm>
            <a:off x="554324" y="5649915"/>
            <a:ext cx="1528445" cy="586157"/>
          </a:xfrm>
          <a:prstGeom prst="rect">
            <a:avLst/>
          </a:prstGeom>
          <a:noFill/>
          <a:ln>
            <a:noFill/>
          </a:ln>
        </p:spPr>
      </p:pic>
      <p:grpSp>
        <p:nvGrpSpPr>
          <p:cNvPr id="2927" name="Google Shape;2927;p338"/>
          <p:cNvGrpSpPr/>
          <p:nvPr/>
        </p:nvGrpSpPr>
        <p:grpSpPr>
          <a:xfrm>
            <a:off x="-2874" y="1281171"/>
            <a:ext cx="12184784" cy="189917"/>
            <a:chOff x="-3347" y="960521"/>
            <a:chExt cx="9141559" cy="142484"/>
          </a:xfrm>
        </p:grpSpPr>
        <p:sp>
          <p:nvSpPr>
            <p:cNvPr id="2928" name="Google Shape;2928;p338"/>
            <p:cNvSpPr/>
            <p:nvPr/>
          </p:nvSpPr>
          <p:spPr>
            <a:xfrm rot="10800000" flipH="1">
              <a:off x="938214" y="960521"/>
              <a:ext cx="264300" cy="139800"/>
            </a:xfrm>
            <a:prstGeom prst="triangle">
              <a:avLst>
                <a:gd name="adj" fmla="val 54762"/>
              </a:avLst>
            </a:prstGeom>
            <a:solidFill>
              <a:schemeClr val="lt1"/>
            </a:solidFill>
            <a:ln>
              <a:noFill/>
            </a:ln>
          </p:spPr>
          <p:txBody>
            <a:bodyPr spcFirstLastPara="1" wrap="square" lIns="121875" tIns="60900" rIns="121875" bIns="609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929" name="Google Shape;2929;p338"/>
            <p:cNvSpPr/>
            <p:nvPr/>
          </p:nvSpPr>
          <p:spPr>
            <a:xfrm>
              <a:off x="-3347" y="1004580"/>
              <a:ext cx="9141559" cy="98425"/>
            </a:xfrm>
            <a:custGeom>
              <a:avLst/>
              <a:gdLst/>
              <a:ahLst/>
              <a:cxnLst/>
              <a:rect l="l" t="t" r="r" b="b"/>
              <a:pathLst>
                <a:path w="10475" h="10000" extrusionOk="0">
                  <a:moveTo>
                    <a:pt x="10475" y="0"/>
                  </a:moveTo>
                  <a:lnTo>
                    <a:pt x="1334" y="0"/>
                  </a:lnTo>
                  <a:cubicBezTo>
                    <a:pt x="1303" y="3333"/>
                    <a:pt x="1272" y="6667"/>
                    <a:pt x="1242" y="10000"/>
                  </a:cubicBezTo>
                  <a:cubicBezTo>
                    <a:pt x="1207" y="6667"/>
                    <a:pt x="1172" y="3333"/>
                    <a:pt x="1138" y="0"/>
                  </a:cubicBezTo>
                  <a:lnTo>
                    <a:pt x="0" y="0"/>
                  </a:lnTo>
                </a:path>
              </a:pathLst>
            </a:custGeom>
            <a:noFill/>
            <a:ln w="9525" cap="rnd" cmpd="sng">
              <a:solidFill>
                <a:schemeClr val="dk2"/>
              </a:solidFill>
              <a:prstDash val="solid"/>
              <a:round/>
              <a:headEnd type="none" w="sm" len="sm"/>
              <a:tailEnd type="none" w="sm" len="sm"/>
            </a:ln>
          </p:spPr>
          <p:txBody>
            <a:bodyPr spcFirstLastPara="1" wrap="square" lIns="121875" tIns="60900" rIns="121875" bIns="609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3"/>
        <p:cNvGrpSpPr/>
        <p:nvPr/>
      </p:nvGrpSpPr>
      <p:grpSpPr>
        <a:xfrm>
          <a:off x="0" y="0"/>
          <a:ext cx="0" cy="0"/>
          <a:chOff x="0" y="0"/>
          <a:chExt cx="0" cy="0"/>
        </a:xfrm>
      </p:grpSpPr>
      <p:sp>
        <p:nvSpPr>
          <p:cNvPr id="2934" name="Google Shape;2934;p339"/>
          <p:cNvSpPr txBox="1">
            <a:spLocks noGrp="1"/>
          </p:cNvSpPr>
          <p:nvPr>
            <p:ph type="title"/>
          </p:nvPr>
        </p:nvSpPr>
        <p:spPr>
          <a:xfrm>
            <a:off x="481175" y="500175"/>
            <a:ext cx="4934700" cy="138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2400"/>
              <a:t>Η ανοιχτή καινοτομία αναφέρεται στο άνοιγμα της διαδικασίας της καινοτομίας σε γνώση εκτός του καινοτόμου οργανισμού.  </a:t>
            </a:r>
            <a:endParaRPr sz="2400"/>
          </a:p>
          <a:p>
            <a:pPr marL="0" lvl="0" indent="0" algn="l" rtl="0">
              <a:lnSpc>
                <a:spcPct val="85000"/>
              </a:lnSpc>
              <a:spcBef>
                <a:spcPts val="0"/>
              </a:spcBef>
              <a:spcAft>
                <a:spcPts val="0"/>
              </a:spcAft>
              <a:buSzPts val="3200"/>
              <a:buNone/>
            </a:pPr>
            <a:endParaRPr/>
          </a:p>
        </p:txBody>
      </p:sp>
      <p:sp>
        <p:nvSpPr>
          <p:cNvPr id="2935" name="Google Shape;2935;p339"/>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13</a:t>
            </a:fld>
            <a:endParaRPr/>
          </a:p>
        </p:txBody>
      </p:sp>
      <p:sp>
        <p:nvSpPr>
          <p:cNvPr id="2936" name="Google Shape;2936;p339"/>
          <p:cNvSpPr txBox="1"/>
          <p:nvPr/>
        </p:nvSpPr>
        <p:spPr>
          <a:xfrm>
            <a:off x="5652800" y="1127500"/>
            <a:ext cx="2745600" cy="214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a:solidFill>
                  <a:srgbClr val="E0311E"/>
                </a:solidFill>
              </a:rPr>
              <a:t>$3-5tr</a:t>
            </a: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a:t>Οικονομική Αξία ανά έτος των ανοικτών δεδομένων αναφορικά με την McKinsey </a:t>
            </a:r>
            <a:endParaRPr sz="1400" b="0" i="0" u="none" strike="noStrike" cap="none">
              <a:solidFill>
                <a:srgbClr val="000000"/>
              </a:solidFill>
              <a:latin typeface="Arial"/>
              <a:ea typeface="Arial"/>
              <a:cs typeface="Arial"/>
              <a:sym typeface="Arial"/>
            </a:endParaRPr>
          </a:p>
        </p:txBody>
      </p:sp>
      <p:sp>
        <p:nvSpPr>
          <p:cNvPr id="2937" name="Google Shape;2937;p339"/>
          <p:cNvSpPr txBox="1"/>
          <p:nvPr/>
        </p:nvSpPr>
        <p:spPr>
          <a:xfrm>
            <a:off x="8777000" y="1051300"/>
            <a:ext cx="2745600" cy="214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a:solidFill>
                  <a:srgbClr val="E0311E"/>
                </a:solidFill>
              </a:rPr>
              <a:t>€140b</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400"/>
              <a:buFont typeface="Arial"/>
              <a:buNone/>
            </a:pPr>
            <a:r>
              <a:rPr lang="en-GB"/>
              <a:t>Άμεσα και έμμεσα οικονομικά οφέλη από την ανακύκλωση ανοικτών δεδομένων στην ΕΕ. </a:t>
            </a:r>
            <a:endParaRPr sz="1400" b="0" i="0" u="none" strike="noStrike" cap="none">
              <a:solidFill>
                <a:srgbClr val="000000"/>
              </a:solidFill>
              <a:latin typeface="Arial"/>
              <a:ea typeface="Arial"/>
              <a:cs typeface="Arial"/>
              <a:sym typeface="Arial"/>
            </a:endParaRPr>
          </a:p>
        </p:txBody>
      </p:sp>
      <p:sp>
        <p:nvSpPr>
          <p:cNvPr id="2938" name="Google Shape;2938;p339"/>
          <p:cNvSpPr txBox="1">
            <a:spLocks noGrp="1"/>
          </p:cNvSpPr>
          <p:nvPr>
            <p:ph type="title"/>
          </p:nvPr>
        </p:nvSpPr>
        <p:spPr>
          <a:xfrm>
            <a:off x="481175" y="3001975"/>
            <a:ext cx="4934700" cy="13872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3200"/>
              <a:buNone/>
            </a:pPr>
            <a:r>
              <a:rPr lang="en-GB" sz="2400"/>
              <a:t>Συγχρόνως, η χρήση ανοικτών κυβερνητικών δεδομένων μπορεί να οδηγήσει στη δημιουργία νέων πρωτοποριακών επιχειρησιακών μοντέλων με προστιθέμενη αξία.</a:t>
            </a:r>
            <a:r>
              <a:rPr lang="en-GB"/>
              <a:t> </a:t>
            </a:r>
            <a:endParaRPr/>
          </a:p>
        </p:txBody>
      </p:sp>
      <p:pic>
        <p:nvPicPr>
          <p:cNvPr id="2939" name="Google Shape;2939;p339"/>
          <p:cNvPicPr preferRelativeResize="0"/>
          <p:nvPr/>
        </p:nvPicPr>
        <p:blipFill>
          <a:blip r:embed="rId3">
            <a:alphaModFix/>
          </a:blip>
          <a:stretch>
            <a:fillRect/>
          </a:stretch>
        </p:blipFill>
        <p:spPr>
          <a:xfrm>
            <a:off x="7418349" y="3212199"/>
            <a:ext cx="2440609" cy="1387200"/>
          </a:xfrm>
          <a:prstGeom prst="rect">
            <a:avLst/>
          </a:prstGeom>
          <a:noFill/>
          <a:ln>
            <a:noFill/>
          </a:ln>
        </p:spPr>
      </p:pic>
      <p:sp>
        <p:nvSpPr>
          <p:cNvPr id="2940" name="Google Shape;2940;p339"/>
          <p:cNvSpPr txBox="1"/>
          <p:nvPr/>
        </p:nvSpPr>
        <p:spPr>
          <a:xfrm>
            <a:off x="5984800" y="4564225"/>
            <a:ext cx="5478900" cy="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Μέσω της χρήσης του λογισμικού της climate.com οι αγρότες έχουν τη δυνατότητα να μοιραστούν τα δεδομένα της παραγωγής τους και της υγείας της για χρήση άλλων αγροτών και σχετικών οργανισμών και εταιρειών οι οποίες μπορούν να προσφέρουν συμβουλευτικές υπηρεσίες και σε αυτούς αλλά και σε άλλους αγροτικούς οργανισμούς.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4"/>
        <p:cNvGrpSpPr/>
        <p:nvPr/>
      </p:nvGrpSpPr>
      <p:grpSpPr>
        <a:xfrm>
          <a:off x="0" y="0"/>
          <a:ext cx="0" cy="0"/>
          <a:chOff x="0" y="0"/>
          <a:chExt cx="0" cy="0"/>
        </a:xfrm>
      </p:grpSpPr>
      <p:sp>
        <p:nvSpPr>
          <p:cNvPr id="2945" name="Google Shape;2945;p340"/>
          <p:cNvSpPr txBox="1">
            <a:spLocks noGrp="1"/>
          </p:cNvSpPr>
          <p:nvPr>
            <p:ph type="sldNum" idx="12"/>
          </p:nvPr>
        </p:nvSpPr>
        <p:spPr>
          <a:xfrm>
            <a:off x="8218489" y="6492240"/>
            <a:ext cx="3530700" cy="137100"/>
          </a:xfrm>
          <a:prstGeom prst="rect">
            <a:avLst/>
          </a:prstGeom>
          <a:noFill/>
          <a:ln>
            <a:noFill/>
          </a:ln>
        </p:spPr>
        <p:txBody>
          <a:bodyPr spcFirstLastPara="1" wrap="square" lIns="121875" tIns="121875" rIns="121875" bIns="121875"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14</a:t>
            </a:fld>
            <a:endParaRPr/>
          </a:p>
        </p:txBody>
      </p:sp>
      <p:sp>
        <p:nvSpPr>
          <p:cNvPr id="2946" name="Google Shape;2946;p340"/>
          <p:cNvSpPr/>
          <p:nvPr/>
        </p:nvSpPr>
        <p:spPr>
          <a:xfrm>
            <a:off x="11279196" y="-4444019"/>
            <a:ext cx="2320800" cy="27981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47" name="Google Shape;2947;p340"/>
          <p:cNvSpPr txBox="1"/>
          <p:nvPr/>
        </p:nvSpPr>
        <p:spPr>
          <a:xfrm>
            <a:off x="11423953" y="-4263288"/>
            <a:ext cx="2220900" cy="1212300"/>
          </a:xfrm>
          <a:prstGeom prst="rect">
            <a:avLst/>
          </a:prstGeom>
          <a:noFill/>
          <a:ln>
            <a:noFill/>
          </a:ln>
        </p:spPr>
        <p:txBody>
          <a:bodyPr spcFirstLastPara="1" wrap="square" lIns="121875" tIns="121875" rIns="121875" bIns="121875" anchor="t" anchorCtr="0">
            <a:noAutofit/>
          </a:bodyPr>
          <a:lstStyle/>
          <a:p>
            <a:pPr marL="0" marR="0" lvl="0" indent="0" algn="l" rtl="0">
              <a:lnSpc>
                <a:spcPct val="90000"/>
              </a:lnSpc>
              <a:spcBef>
                <a:spcPts val="0"/>
              </a:spcBef>
              <a:spcAft>
                <a:spcPts val="0"/>
              </a:spcAft>
              <a:buClr>
                <a:srgbClr val="404041"/>
              </a:buClr>
              <a:buSzPts val="2000"/>
              <a:buFont typeface="Georgia"/>
              <a:buNone/>
            </a:pPr>
            <a:r>
              <a:rPr lang="en-GB" sz="2000" b="0" i="0" u="none" strike="noStrike" cap="none">
                <a:solidFill>
                  <a:srgbClr val="404041"/>
                </a:solidFill>
                <a:latin typeface="Georgia"/>
                <a:ea typeface="Georgia"/>
                <a:cs typeface="Georgia"/>
                <a:sym typeface="Georgia"/>
              </a:rPr>
              <a:t>New ways of working </a:t>
            </a:r>
            <a:endParaRPr sz="19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404041"/>
              </a:buClr>
              <a:buSzPts val="1600"/>
              <a:buFont typeface="Georgia"/>
              <a:buNone/>
            </a:pPr>
            <a:r>
              <a:rPr lang="en-GB" sz="1600" b="0" i="0" u="none" strike="noStrike" cap="none">
                <a:solidFill>
                  <a:srgbClr val="404041"/>
                </a:solidFill>
                <a:latin typeface="Georgia"/>
                <a:ea typeface="Georgia"/>
                <a:cs typeface="Georgia"/>
                <a:sym typeface="Georgia"/>
              </a:rPr>
              <a:t/>
            </a:r>
            <a:br>
              <a:rPr lang="en-GB" sz="1600" b="0" i="0" u="none" strike="noStrike" cap="none">
                <a:solidFill>
                  <a:srgbClr val="404041"/>
                </a:solidFill>
                <a:latin typeface="Georgia"/>
                <a:ea typeface="Georgia"/>
                <a:cs typeface="Georgia"/>
                <a:sym typeface="Georgia"/>
              </a:rPr>
            </a:br>
            <a:r>
              <a:rPr lang="en-GB" sz="1600" b="0" i="0" u="none" strike="noStrike" cap="none">
                <a:solidFill>
                  <a:srgbClr val="404041"/>
                </a:solidFill>
                <a:latin typeface="Georgia"/>
                <a:ea typeface="Georgia"/>
                <a:cs typeface="Georgia"/>
                <a:sym typeface="Georgia"/>
              </a:rPr>
              <a:t>(space, process, tools)</a:t>
            </a:r>
            <a:endParaRPr sz="1900" b="0" i="0" u="none" strike="noStrike" cap="none">
              <a:solidFill>
                <a:srgbClr val="000000"/>
              </a:solidFill>
              <a:latin typeface="Arial"/>
              <a:ea typeface="Arial"/>
              <a:cs typeface="Arial"/>
              <a:sym typeface="Arial"/>
            </a:endParaRPr>
          </a:p>
        </p:txBody>
      </p:sp>
      <p:sp>
        <p:nvSpPr>
          <p:cNvPr id="2948" name="Google Shape;2948;p340"/>
          <p:cNvSpPr txBox="1"/>
          <p:nvPr/>
        </p:nvSpPr>
        <p:spPr>
          <a:xfrm>
            <a:off x="3740788" y="-5033621"/>
            <a:ext cx="2592000" cy="4920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7C7C7B"/>
              </a:buClr>
              <a:buSzPts val="1300"/>
              <a:buFont typeface="Georgia"/>
              <a:buNone/>
            </a:pPr>
            <a:r>
              <a:rPr lang="en-GB" sz="1300" b="0" i="0" u="none" strike="noStrike" cap="none">
                <a:solidFill>
                  <a:srgbClr val="7C7C7B"/>
                </a:solidFill>
                <a:latin typeface="Georgia"/>
                <a:ea typeface="Georgia"/>
                <a:cs typeface="Georgia"/>
                <a:sym typeface="Georgia"/>
              </a:rPr>
              <a:t>Let’s give them some online and experiential training.  </a:t>
            </a:r>
            <a:endParaRPr sz="1900" b="0" i="0" u="none" strike="noStrike" cap="none">
              <a:solidFill>
                <a:srgbClr val="000000"/>
              </a:solidFill>
              <a:latin typeface="Arial"/>
              <a:ea typeface="Arial"/>
              <a:cs typeface="Arial"/>
              <a:sym typeface="Arial"/>
            </a:endParaRPr>
          </a:p>
        </p:txBody>
      </p:sp>
      <p:grpSp>
        <p:nvGrpSpPr>
          <p:cNvPr id="2949" name="Google Shape;2949;p340"/>
          <p:cNvGrpSpPr/>
          <p:nvPr/>
        </p:nvGrpSpPr>
        <p:grpSpPr>
          <a:xfrm>
            <a:off x="3550321" y="-4444019"/>
            <a:ext cx="2320742" cy="2797930"/>
            <a:chOff x="0" y="0"/>
            <a:chExt cx="1740600" cy="2098500"/>
          </a:xfrm>
        </p:grpSpPr>
        <p:sp>
          <p:nvSpPr>
            <p:cNvPr id="2950" name="Google Shape;2950;p340"/>
            <p:cNvSpPr txBox="1"/>
            <p:nvPr/>
          </p:nvSpPr>
          <p:spPr>
            <a:xfrm>
              <a:off x="108568" y="135548"/>
              <a:ext cx="1325100" cy="787500"/>
            </a:xfrm>
            <a:prstGeom prst="rect">
              <a:avLst/>
            </a:prstGeom>
            <a:noFill/>
            <a:ln>
              <a:noFill/>
            </a:ln>
          </p:spPr>
          <p:txBody>
            <a:bodyPr spcFirstLastPara="1" wrap="square" lIns="121875" tIns="121875" rIns="121875" bIns="121875" anchor="t" anchorCtr="0">
              <a:noAutofit/>
            </a:bodyPr>
            <a:lstStyle/>
            <a:p>
              <a:pPr marL="0" marR="0" lvl="0" indent="0" algn="l" rtl="0">
                <a:lnSpc>
                  <a:spcPct val="90000"/>
                </a:lnSpc>
                <a:spcBef>
                  <a:spcPts val="0"/>
                </a:spcBef>
                <a:spcAft>
                  <a:spcPts val="0"/>
                </a:spcAft>
                <a:buClr>
                  <a:srgbClr val="404041"/>
                </a:buClr>
                <a:buSzPts val="2000"/>
                <a:buFont typeface="Georgia"/>
                <a:buNone/>
              </a:pPr>
              <a:r>
                <a:rPr lang="en-GB" sz="2000" b="0" i="0" u="none" strike="noStrike" cap="none">
                  <a:solidFill>
                    <a:srgbClr val="404041"/>
                  </a:solidFill>
                  <a:latin typeface="Georgia"/>
                  <a:ea typeface="Georgia"/>
                  <a:cs typeface="Georgia"/>
                  <a:sym typeface="Georgia"/>
                </a:rPr>
                <a:t>Online learning solutions</a:t>
              </a:r>
              <a:endParaRPr sz="1900" b="0" i="0" u="none" strike="noStrike" cap="none">
                <a:solidFill>
                  <a:srgbClr val="000000"/>
                </a:solidFill>
                <a:latin typeface="Arial"/>
                <a:ea typeface="Arial"/>
                <a:cs typeface="Arial"/>
                <a:sym typeface="Arial"/>
              </a:endParaRPr>
            </a:p>
          </p:txBody>
        </p:sp>
        <p:pic>
          <p:nvPicPr>
            <p:cNvPr id="2951" name="Google Shape;2951;p340" descr="Shape 3524"/>
            <p:cNvPicPr preferRelativeResize="0"/>
            <p:nvPr/>
          </p:nvPicPr>
          <p:blipFill rotWithShape="1">
            <a:blip r:embed="rId3">
              <a:alphaModFix/>
            </a:blip>
            <a:srcRect/>
            <a:stretch/>
          </p:blipFill>
          <p:spPr>
            <a:xfrm>
              <a:off x="934047" y="1583544"/>
              <a:ext cx="716204" cy="132222"/>
            </a:xfrm>
            <a:prstGeom prst="rect">
              <a:avLst/>
            </a:prstGeom>
            <a:noFill/>
            <a:ln>
              <a:noFill/>
            </a:ln>
          </p:spPr>
        </p:pic>
        <p:pic>
          <p:nvPicPr>
            <p:cNvPr id="2952" name="Google Shape;2952;p340" descr="Shape 3526"/>
            <p:cNvPicPr preferRelativeResize="0"/>
            <p:nvPr/>
          </p:nvPicPr>
          <p:blipFill rotWithShape="1">
            <a:blip r:embed="rId4">
              <a:alphaModFix/>
            </a:blip>
            <a:srcRect/>
            <a:stretch/>
          </p:blipFill>
          <p:spPr>
            <a:xfrm>
              <a:off x="132283" y="1757873"/>
              <a:ext cx="579589" cy="210248"/>
            </a:xfrm>
            <a:prstGeom prst="rect">
              <a:avLst/>
            </a:prstGeom>
            <a:noFill/>
            <a:ln>
              <a:noFill/>
            </a:ln>
          </p:spPr>
        </p:pic>
        <p:pic>
          <p:nvPicPr>
            <p:cNvPr id="2953" name="Google Shape;2953;p340" descr="Shape 3527"/>
            <p:cNvPicPr preferRelativeResize="0"/>
            <p:nvPr/>
          </p:nvPicPr>
          <p:blipFill rotWithShape="1">
            <a:blip r:embed="rId5">
              <a:alphaModFix/>
            </a:blip>
            <a:srcRect/>
            <a:stretch/>
          </p:blipFill>
          <p:spPr>
            <a:xfrm>
              <a:off x="906717" y="1723183"/>
              <a:ext cx="716398" cy="271603"/>
            </a:xfrm>
            <a:prstGeom prst="rect">
              <a:avLst/>
            </a:prstGeom>
            <a:noFill/>
            <a:ln>
              <a:noFill/>
            </a:ln>
          </p:spPr>
        </p:pic>
        <p:pic>
          <p:nvPicPr>
            <p:cNvPr id="2954" name="Google Shape;2954;p340" descr="Image"/>
            <p:cNvPicPr preferRelativeResize="0"/>
            <p:nvPr/>
          </p:nvPicPr>
          <p:blipFill rotWithShape="1">
            <a:blip r:embed="rId6">
              <a:alphaModFix/>
            </a:blip>
            <a:srcRect/>
            <a:stretch/>
          </p:blipFill>
          <p:spPr>
            <a:xfrm>
              <a:off x="209352" y="1588554"/>
              <a:ext cx="628762" cy="164886"/>
            </a:xfrm>
            <a:prstGeom prst="rect">
              <a:avLst/>
            </a:prstGeom>
            <a:noFill/>
            <a:ln>
              <a:noFill/>
            </a:ln>
          </p:spPr>
        </p:pic>
        <p:sp>
          <p:nvSpPr>
            <p:cNvPr id="2955" name="Google Shape;2955;p340"/>
            <p:cNvSpPr/>
            <p:nvPr/>
          </p:nvSpPr>
          <p:spPr>
            <a:xfrm>
              <a:off x="0" y="0"/>
              <a:ext cx="1740600" cy="20985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grpSp>
      <p:grpSp>
        <p:nvGrpSpPr>
          <p:cNvPr id="2956" name="Google Shape;2956;p340"/>
          <p:cNvGrpSpPr/>
          <p:nvPr/>
        </p:nvGrpSpPr>
        <p:grpSpPr>
          <a:xfrm>
            <a:off x="6126612" y="-4444019"/>
            <a:ext cx="2320742" cy="2797930"/>
            <a:chOff x="0" y="0"/>
            <a:chExt cx="1740600" cy="2098500"/>
          </a:xfrm>
        </p:grpSpPr>
        <p:sp>
          <p:nvSpPr>
            <p:cNvPr id="2957" name="Google Shape;2957;p340"/>
            <p:cNvSpPr/>
            <p:nvPr/>
          </p:nvSpPr>
          <p:spPr>
            <a:xfrm>
              <a:off x="0" y="0"/>
              <a:ext cx="1740600" cy="20985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58" name="Google Shape;2958;p340"/>
            <p:cNvSpPr/>
            <p:nvPr/>
          </p:nvSpPr>
          <p:spPr>
            <a:xfrm>
              <a:off x="210168" y="1669794"/>
              <a:ext cx="222966" cy="233226"/>
            </a:xfrm>
            <a:custGeom>
              <a:avLst/>
              <a:gdLst/>
              <a:ahLst/>
              <a:cxnLst/>
              <a:rect l="l" t="t" r="r" b="b"/>
              <a:pathLst>
                <a:path w="21600" h="21600" extrusionOk="0">
                  <a:moveTo>
                    <a:pt x="11058" y="7593"/>
                  </a:moveTo>
                  <a:cubicBezTo>
                    <a:pt x="11575" y="8168"/>
                    <a:pt x="12076" y="8721"/>
                    <a:pt x="12572" y="9273"/>
                  </a:cubicBezTo>
                  <a:cubicBezTo>
                    <a:pt x="11509" y="10475"/>
                    <a:pt x="9315" y="12884"/>
                    <a:pt x="9315" y="12884"/>
                  </a:cubicBezTo>
                  <a:cubicBezTo>
                    <a:pt x="6517" y="14137"/>
                    <a:pt x="6517" y="14137"/>
                    <a:pt x="6517" y="14137"/>
                  </a:cubicBezTo>
                  <a:cubicBezTo>
                    <a:pt x="6517" y="21600"/>
                    <a:pt x="6517" y="21600"/>
                    <a:pt x="6517" y="21600"/>
                  </a:cubicBezTo>
                  <a:cubicBezTo>
                    <a:pt x="0" y="21600"/>
                    <a:pt x="0" y="21600"/>
                    <a:pt x="0" y="21600"/>
                  </a:cubicBezTo>
                  <a:cubicBezTo>
                    <a:pt x="0" y="12039"/>
                    <a:pt x="0" y="12039"/>
                    <a:pt x="0" y="12039"/>
                  </a:cubicBezTo>
                  <a:cubicBezTo>
                    <a:pt x="5333" y="12039"/>
                    <a:pt x="5333" y="12039"/>
                    <a:pt x="5333" y="12039"/>
                  </a:cubicBezTo>
                  <a:cubicBezTo>
                    <a:pt x="8265" y="10884"/>
                    <a:pt x="8265" y="10884"/>
                    <a:pt x="8265" y="10884"/>
                  </a:cubicBezTo>
                  <a:cubicBezTo>
                    <a:pt x="8265" y="10884"/>
                    <a:pt x="10145" y="8609"/>
                    <a:pt x="11058" y="7593"/>
                  </a:cubicBezTo>
                  <a:moveTo>
                    <a:pt x="21600" y="18082"/>
                  </a:moveTo>
                  <a:cubicBezTo>
                    <a:pt x="7939" y="18082"/>
                    <a:pt x="7939" y="18082"/>
                    <a:pt x="7939" y="18082"/>
                  </a:cubicBezTo>
                  <a:cubicBezTo>
                    <a:pt x="7939" y="20412"/>
                    <a:pt x="7939" y="20412"/>
                    <a:pt x="7939" y="20412"/>
                  </a:cubicBezTo>
                  <a:cubicBezTo>
                    <a:pt x="21600" y="20412"/>
                    <a:pt x="21600" y="20412"/>
                    <a:pt x="21600" y="20412"/>
                  </a:cubicBezTo>
                  <a:lnTo>
                    <a:pt x="21600" y="18082"/>
                  </a:lnTo>
                  <a:close/>
                  <a:moveTo>
                    <a:pt x="5354" y="8391"/>
                  </a:moveTo>
                  <a:cubicBezTo>
                    <a:pt x="5350" y="7068"/>
                    <a:pt x="4395" y="5996"/>
                    <a:pt x="3219" y="5992"/>
                  </a:cubicBezTo>
                  <a:cubicBezTo>
                    <a:pt x="2039" y="5987"/>
                    <a:pt x="1076" y="7050"/>
                    <a:pt x="1067" y="8373"/>
                  </a:cubicBezTo>
                  <a:cubicBezTo>
                    <a:pt x="1055" y="9714"/>
                    <a:pt x="2026" y="10804"/>
                    <a:pt x="3223" y="10795"/>
                  </a:cubicBezTo>
                  <a:cubicBezTo>
                    <a:pt x="4399" y="10791"/>
                    <a:pt x="5354" y="9714"/>
                    <a:pt x="5354" y="8391"/>
                  </a:cubicBezTo>
                  <a:moveTo>
                    <a:pt x="20499" y="0"/>
                  </a:moveTo>
                  <a:cubicBezTo>
                    <a:pt x="1259" y="0"/>
                    <a:pt x="1259" y="0"/>
                    <a:pt x="1259" y="0"/>
                  </a:cubicBezTo>
                  <a:cubicBezTo>
                    <a:pt x="1259" y="4195"/>
                    <a:pt x="1259" y="4195"/>
                    <a:pt x="1259" y="4195"/>
                  </a:cubicBezTo>
                  <a:cubicBezTo>
                    <a:pt x="3340" y="4195"/>
                    <a:pt x="3340" y="4195"/>
                    <a:pt x="3340" y="4195"/>
                  </a:cubicBezTo>
                  <a:cubicBezTo>
                    <a:pt x="3340" y="2316"/>
                    <a:pt x="3340" y="2316"/>
                    <a:pt x="3340" y="2316"/>
                  </a:cubicBezTo>
                  <a:cubicBezTo>
                    <a:pt x="18418" y="2316"/>
                    <a:pt x="18418" y="2316"/>
                    <a:pt x="18418" y="2316"/>
                  </a:cubicBezTo>
                  <a:cubicBezTo>
                    <a:pt x="18418" y="16546"/>
                    <a:pt x="18418" y="16546"/>
                    <a:pt x="18418" y="16546"/>
                  </a:cubicBezTo>
                  <a:cubicBezTo>
                    <a:pt x="20499" y="16546"/>
                    <a:pt x="20499" y="16546"/>
                    <a:pt x="20499" y="16546"/>
                  </a:cubicBezTo>
                  <a:lnTo>
                    <a:pt x="20499" y="0"/>
                  </a:lnTo>
                  <a:close/>
                </a:path>
              </a:pathLst>
            </a:custGeom>
            <a:solidFill>
              <a:srgbClr val="404041"/>
            </a:solidFill>
            <a:ln>
              <a:noFill/>
            </a:ln>
          </p:spPr>
          <p:txBody>
            <a:bodyPr spcFirstLastPara="1" wrap="square" lIns="60925" tIns="60925" rIns="60925" bIns="6092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59" name="Google Shape;2959;p340"/>
            <p:cNvSpPr txBox="1"/>
            <p:nvPr/>
          </p:nvSpPr>
          <p:spPr>
            <a:xfrm>
              <a:off x="108568" y="135548"/>
              <a:ext cx="1325100" cy="593100"/>
            </a:xfrm>
            <a:prstGeom prst="rect">
              <a:avLst/>
            </a:prstGeom>
            <a:noFill/>
            <a:ln>
              <a:noFill/>
            </a:ln>
          </p:spPr>
          <p:txBody>
            <a:bodyPr spcFirstLastPara="1" wrap="square" lIns="121875" tIns="121875" rIns="121875" bIns="121875" anchor="t" anchorCtr="0">
              <a:noAutofit/>
            </a:bodyPr>
            <a:lstStyle/>
            <a:p>
              <a:pPr marL="0" marR="0" lvl="0" indent="0" algn="l" rtl="0">
                <a:lnSpc>
                  <a:spcPct val="90000"/>
                </a:lnSpc>
                <a:spcBef>
                  <a:spcPts val="0"/>
                </a:spcBef>
                <a:spcAft>
                  <a:spcPts val="0"/>
                </a:spcAft>
                <a:buClr>
                  <a:srgbClr val="404041"/>
                </a:buClr>
                <a:buSzPts val="2000"/>
                <a:buFont typeface="Georgia"/>
                <a:buNone/>
              </a:pPr>
              <a:r>
                <a:rPr lang="en-GB" sz="2000" b="0" i="0" u="none" strike="noStrike" cap="none">
                  <a:solidFill>
                    <a:srgbClr val="404041"/>
                  </a:solidFill>
                  <a:latin typeface="Georgia"/>
                  <a:ea typeface="Georgia"/>
                  <a:cs typeface="Georgia"/>
                  <a:sym typeface="Georgia"/>
                </a:rPr>
                <a:t>On the Job Training</a:t>
              </a:r>
              <a:endParaRPr sz="1900" b="0" i="0" u="none" strike="noStrike" cap="none">
                <a:solidFill>
                  <a:srgbClr val="000000"/>
                </a:solidFill>
                <a:latin typeface="Arial"/>
                <a:ea typeface="Arial"/>
                <a:cs typeface="Arial"/>
                <a:sym typeface="Arial"/>
              </a:endParaRPr>
            </a:p>
          </p:txBody>
        </p:sp>
      </p:grpSp>
      <p:grpSp>
        <p:nvGrpSpPr>
          <p:cNvPr id="2960" name="Google Shape;2960;p340"/>
          <p:cNvGrpSpPr/>
          <p:nvPr/>
        </p:nvGrpSpPr>
        <p:grpSpPr>
          <a:xfrm>
            <a:off x="8702904" y="-4444019"/>
            <a:ext cx="2320742" cy="2797930"/>
            <a:chOff x="0" y="0"/>
            <a:chExt cx="1740600" cy="2098500"/>
          </a:xfrm>
        </p:grpSpPr>
        <p:pic>
          <p:nvPicPr>
            <p:cNvPr id="2961" name="Google Shape;2961;p340" descr="Shape 3529"/>
            <p:cNvPicPr preferRelativeResize="0"/>
            <p:nvPr/>
          </p:nvPicPr>
          <p:blipFill rotWithShape="1">
            <a:blip r:embed="rId7">
              <a:alphaModFix/>
            </a:blip>
            <a:srcRect/>
            <a:stretch/>
          </p:blipFill>
          <p:spPr>
            <a:xfrm>
              <a:off x="191131" y="1571752"/>
              <a:ext cx="643935" cy="199840"/>
            </a:xfrm>
            <a:prstGeom prst="rect">
              <a:avLst/>
            </a:prstGeom>
            <a:noFill/>
            <a:ln>
              <a:noFill/>
            </a:ln>
          </p:spPr>
        </p:pic>
        <p:pic>
          <p:nvPicPr>
            <p:cNvPr id="2962" name="Google Shape;2962;p340" descr="Shape 3530"/>
            <p:cNvPicPr preferRelativeResize="0"/>
            <p:nvPr/>
          </p:nvPicPr>
          <p:blipFill rotWithShape="1">
            <a:blip r:embed="rId8">
              <a:alphaModFix/>
            </a:blip>
            <a:srcRect/>
            <a:stretch/>
          </p:blipFill>
          <p:spPr>
            <a:xfrm>
              <a:off x="203831" y="1768376"/>
              <a:ext cx="635645" cy="164704"/>
            </a:xfrm>
            <a:prstGeom prst="rect">
              <a:avLst/>
            </a:prstGeom>
            <a:noFill/>
            <a:ln>
              <a:noFill/>
            </a:ln>
          </p:spPr>
        </p:pic>
        <p:pic>
          <p:nvPicPr>
            <p:cNvPr id="2963" name="Google Shape;2963;p340" descr="Image"/>
            <p:cNvPicPr preferRelativeResize="0"/>
            <p:nvPr/>
          </p:nvPicPr>
          <p:blipFill rotWithShape="1">
            <a:blip r:embed="rId9">
              <a:alphaModFix/>
            </a:blip>
            <a:srcRect/>
            <a:stretch/>
          </p:blipFill>
          <p:spPr>
            <a:xfrm>
              <a:off x="839464" y="1568665"/>
              <a:ext cx="865943" cy="163346"/>
            </a:xfrm>
            <a:prstGeom prst="rect">
              <a:avLst/>
            </a:prstGeom>
            <a:noFill/>
            <a:ln>
              <a:noFill/>
            </a:ln>
          </p:spPr>
        </p:pic>
        <p:sp>
          <p:nvSpPr>
            <p:cNvPr id="2964" name="Google Shape;2964;p340"/>
            <p:cNvSpPr/>
            <p:nvPr/>
          </p:nvSpPr>
          <p:spPr>
            <a:xfrm>
              <a:off x="0" y="0"/>
              <a:ext cx="1740600" cy="20985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65" name="Google Shape;2965;p340"/>
            <p:cNvSpPr txBox="1"/>
            <p:nvPr/>
          </p:nvSpPr>
          <p:spPr>
            <a:xfrm>
              <a:off x="108568" y="135548"/>
              <a:ext cx="1325100" cy="593100"/>
            </a:xfrm>
            <a:prstGeom prst="rect">
              <a:avLst/>
            </a:prstGeom>
            <a:noFill/>
            <a:ln>
              <a:noFill/>
            </a:ln>
          </p:spPr>
          <p:txBody>
            <a:bodyPr spcFirstLastPara="1" wrap="square" lIns="121875" tIns="121875" rIns="121875" bIns="121875" anchor="t" anchorCtr="0">
              <a:noAutofit/>
            </a:bodyPr>
            <a:lstStyle/>
            <a:p>
              <a:pPr marL="0" marR="0" lvl="0" indent="0" algn="l" rtl="0">
                <a:lnSpc>
                  <a:spcPct val="90000"/>
                </a:lnSpc>
                <a:spcBef>
                  <a:spcPts val="0"/>
                </a:spcBef>
                <a:spcAft>
                  <a:spcPts val="0"/>
                </a:spcAft>
                <a:buClr>
                  <a:srgbClr val="404041"/>
                </a:buClr>
                <a:buSzPts val="2000"/>
                <a:buFont typeface="Georgia"/>
                <a:buNone/>
              </a:pPr>
              <a:r>
                <a:rPr lang="en-GB" sz="2000" b="0" i="0" u="none" strike="noStrike" cap="none">
                  <a:solidFill>
                    <a:srgbClr val="404041"/>
                  </a:solidFill>
                  <a:latin typeface="Georgia"/>
                  <a:ea typeface="Georgia"/>
                  <a:cs typeface="Georgia"/>
                  <a:sym typeface="Georgia"/>
                </a:rPr>
                <a:t>Master</a:t>
              </a:r>
              <a:endParaRPr sz="19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404041"/>
                </a:buClr>
                <a:buSzPts val="2000"/>
                <a:buFont typeface="Georgia"/>
                <a:buNone/>
              </a:pPr>
              <a:r>
                <a:rPr lang="en-GB" sz="2000" b="0" i="0" u="none" strike="noStrike" cap="none">
                  <a:solidFill>
                    <a:srgbClr val="404041"/>
                  </a:solidFill>
                  <a:latin typeface="Georgia"/>
                  <a:ea typeface="Georgia"/>
                  <a:cs typeface="Georgia"/>
                  <a:sym typeface="Georgia"/>
                </a:rPr>
                <a:t>Certifications</a:t>
              </a:r>
              <a:endParaRPr sz="1900" b="0" i="0" u="none" strike="noStrike" cap="none">
                <a:solidFill>
                  <a:srgbClr val="000000"/>
                </a:solidFill>
                <a:latin typeface="Arial"/>
                <a:ea typeface="Arial"/>
                <a:cs typeface="Arial"/>
                <a:sym typeface="Arial"/>
              </a:endParaRPr>
            </a:p>
          </p:txBody>
        </p:sp>
      </p:grpSp>
      <p:sp>
        <p:nvSpPr>
          <p:cNvPr id="2966" name="Google Shape;2966;p340"/>
          <p:cNvSpPr txBox="1"/>
          <p:nvPr/>
        </p:nvSpPr>
        <p:spPr>
          <a:xfrm>
            <a:off x="8926332" y="-5033621"/>
            <a:ext cx="1766700" cy="4920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0"/>
              </a:spcBef>
              <a:spcAft>
                <a:spcPts val="0"/>
              </a:spcAft>
              <a:buClr>
                <a:srgbClr val="7C7C7B"/>
              </a:buClr>
              <a:buSzPts val="1300"/>
              <a:buFont typeface="Georgia"/>
              <a:buNone/>
            </a:pPr>
            <a:r>
              <a:rPr lang="en-GB" sz="1300" b="0" i="0" u="none" strike="noStrike" cap="none">
                <a:solidFill>
                  <a:srgbClr val="7C7C7B"/>
                </a:solidFill>
                <a:latin typeface="Georgia"/>
                <a:ea typeface="Georgia"/>
                <a:cs typeface="Georgia"/>
                <a:sym typeface="Georgia"/>
              </a:rPr>
              <a:t>In need of </a:t>
            </a:r>
            <a:endParaRPr sz="19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7C7C7B"/>
              </a:buClr>
              <a:buSzPts val="1300"/>
              <a:buFont typeface="Georgia"/>
              <a:buNone/>
            </a:pPr>
            <a:r>
              <a:rPr lang="en-GB" sz="1300" b="0" i="0" u="none" strike="noStrike" cap="none">
                <a:solidFill>
                  <a:srgbClr val="7C7C7B"/>
                </a:solidFill>
                <a:latin typeface="Georgia"/>
                <a:ea typeface="Georgia"/>
                <a:cs typeface="Georgia"/>
                <a:sym typeface="Georgia"/>
              </a:rPr>
              <a:t>serious experts</a:t>
            </a:r>
            <a:endParaRPr sz="1900" b="0" i="0" u="none" strike="noStrike" cap="none">
              <a:solidFill>
                <a:srgbClr val="000000"/>
              </a:solidFill>
              <a:latin typeface="Arial"/>
              <a:ea typeface="Arial"/>
              <a:cs typeface="Arial"/>
              <a:sym typeface="Arial"/>
            </a:endParaRPr>
          </a:p>
        </p:txBody>
      </p:sp>
      <p:sp>
        <p:nvSpPr>
          <p:cNvPr id="2967" name="Google Shape;2967;p340" descr="Image"/>
          <p:cNvSpPr/>
          <p:nvPr/>
        </p:nvSpPr>
        <p:spPr>
          <a:xfrm>
            <a:off x="11525553" y="-2212429"/>
            <a:ext cx="465646" cy="310690"/>
          </a:xfrm>
          <a:custGeom>
            <a:avLst/>
            <a:gdLst/>
            <a:ahLst/>
            <a:cxnLst/>
            <a:rect l="l" t="t" r="r" b="b"/>
            <a:pathLst>
              <a:path w="20345" h="21438" extrusionOk="0">
                <a:moveTo>
                  <a:pt x="4925" y="0"/>
                </a:moveTo>
                <a:cubicBezTo>
                  <a:pt x="4325" y="6"/>
                  <a:pt x="4186" y="48"/>
                  <a:pt x="3884" y="293"/>
                </a:cubicBezTo>
                <a:cubicBezTo>
                  <a:pt x="3433" y="658"/>
                  <a:pt x="3047" y="1278"/>
                  <a:pt x="2798" y="2009"/>
                </a:cubicBezTo>
                <a:cubicBezTo>
                  <a:pt x="2614" y="2547"/>
                  <a:pt x="2589" y="2687"/>
                  <a:pt x="2590" y="3688"/>
                </a:cubicBezTo>
                <a:cubicBezTo>
                  <a:pt x="2590" y="4653"/>
                  <a:pt x="2614" y="4835"/>
                  <a:pt x="2775" y="5331"/>
                </a:cubicBezTo>
                <a:cubicBezTo>
                  <a:pt x="2942" y="5850"/>
                  <a:pt x="3354" y="6567"/>
                  <a:pt x="3723" y="6974"/>
                </a:cubicBezTo>
                <a:cubicBezTo>
                  <a:pt x="3806" y="7067"/>
                  <a:pt x="4039" y="7193"/>
                  <a:pt x="4231" y="7266"/>
                </a:cubicBezTo>
                <a:cubicBezTo>
                  <a:pt x="4930" y="7534"/>
                  <a:pt x="5704" y="7404"/>
                  <a:pt x="6220" y="6901"/>
                </a:cubicBezTo>
                <a:cubicBezTo>
                  <a:pt x="6671" y="6460"/>
                  <a:pt x="7059" y="5659"/>
                  <a:pt x="7191" y="4893"/>
                </a:cubicBezTo>
                <a:cubicBezTo>
                  <a:pt x="7447" y="3398"/>
                  <a:pt x="7192" y="1819"/>
                  <a:pt x="6566" y="950"/>
                </a:cubicBezTo>
                <a:cubicBezTo>
                  <a:pt x="6007" y="172"/>
                  <a:pt x="5719" y="-7"/>
                  <a:pt x="4925" y="0"/>
                </a:cubicBezTo>
                <a:close/>
                <a:moveTo>
                  <a:pt x="15306" y="0"/>
                </a:moveTo>
                <a:cubicBezTo>
                  <a:pt x="14679" y="4"/>
                  <a:pt x="14601" y="41"/>
                  <a:pt x="14266" y="329"/>
                </a:cubicBezTo>
                <a:cubicBezTo>
                  <a:pt x="13780" y="747"/>
                  <a:pt x="13428" y="1306"/>
                  <a:pt x="13179" y="2082"/>
                </a:cubicBezTo>
                <a:cubicBezTo>
                  <a:pt x="12998" y="2645"/>
                  <a:pt x="12971" y="2820"/>
                  <a:pt x="12971" y="3688"/>
                </a:cubicBezTo>
                <a:cubicBezTo>
                  <a:pt x="12971" y="4538"/>
                  <a:pt x="12991" y="4739"/>
                  <a:pt x="13156" y="5258"/>
                </a:cubicBezTo>
                <a:cubicBezTo>
                  <a:pt x="13487" y="6303"/>
                  <a:pt x="13988" y="7010"/>
                  <a:pt x="14589" y="7266"/>
                </a:cubicBezTo>
                <a:cubicBezTo>
                  <a:pt x="15095" y="7482"/>
                  <a:pt x="15535" y="7478"/>
                  <a:pt x="16069" y="7266"/>
                </a:cubicBezTo>
                <a:cubicBezTo>
                  <a:pt x="16442" y="7119"/>
                  <a:pt x="16575" y="6965"/>
                  <a:pt x="16948" y="6426"/>
                </a:cubicBezTo>
                <a:cubicBezTo>
                  <a:pt x="17328" y="5877"/>
                  <a:pt x="17419" y="5691"/>
                  <a:pt x="17549" y="5075"/>
                </a:cubicBezTo>
                <a:cubicBezTo>
                  <a:pt x="17736" y="4190"/>
                  <a:pt x="17743" y="3246"/>
                  <a:pt x="17572" y="2374"/>
                </a:cubicBezTo>
                <a:cubicBezTo>
                  <a:pt x="17473" y="1867"/>
                  <a:pt x="17359" y="1602"/>
                  <a:pt x="17063" y="1132"/>
                </a:cubicBezTo>
                <a:cubicBezTo>
                  <a:pt x="16488" y="218"/>
                  <a:pt x="16147" y="-4"/>
                  <a:pt x="15306" y="0"/>
                </a:cubicBezTo>
                <a:close/>
                <a:moveTo>
                  <a:pt x="4948" y="8690"/>
                </a:moveTo>
                <a:cubicBezTo>
                  <a:pt x="2906" y="8690"/>
                  <a:pt x="2855" y="8703"/>
                  <a:pt x="2520" y="8946"/>
                </a:cubicBezTo>
                <a:cubicBezTo>
                  <a:pt x="2204" y="9175"/>
                  <a:pt x="1387" y="10352"/>
                  <a:pt x="1387" y="10589"/>
                </a:cubicBezTo>
                <a:cubicBezTo>
                  <a:pt x="1387" y="10640"/>
                  <a:pt x="1234" y="11152"/>
                  <a:pt x="1064" y="11721"/>
                </a:cubicBezTo>
                <a:cubicBezTo>
                  <a:pt x="471" y="13697"/>
                  <a:pt x="383" y="14280"/>
                  <a:pt x="578" y="15153"/>
                </a:cubicBezTo>
                <a:cubicBezTo>
                  <a:pt x="714" y="15762"/>
                  <a:pt x="961" y="16189"/>
                  <a:pt x="1434" y="16576"/>
                </a:cubicBezTo>
                <a:cubicBezTo>
                  <a:pt x="1642" y="16747"/>
                  <a:pt x="1851" y="16866"/>
                  <a:pt x="1896" y="16869"/>
                </a:cubicBezTo>
                <a:cubicBezTo>
                  <a:pt x="1956" y="16872"/>
                  <a:pt x="1996" y="16333"/>
                  <a:pt x="2012" y="14787"/>
                </a:cubicBezTo>
                <a:lnTo>
                  <a:pt x="2035" y="12670"/>
                </a:lnTo>
                <a:lnTo>
                  <a:pt x="2243" y="12305"/>
                </a:lnTo>
                <a:cubicBezTo>
                  <a:pt x="2617" y="11678"/>
                  <a:pt x="2680" y="11684"/>
                  <a:pt x="4948" y="11684"/>
                </a:cubicBezTo>
                <a:cubicBezTo>
                  <a:pt x="7185" y="11684"/>
                  <a:pt x="7298" y="11702"/>
                  <a:pt x="7630" y="12268"/>
                </a:cubicBezTo>
                <a:cubicBezTo>
                  <a:pt x="7800" y="12558"/>
                  <a:pt x="7817" y="12579"/>
                  <a:pt x="7838" y="14714"/>
                </a:cubicBezTo>
                <a:cubicBezTo>
                  <a:pt x="7850" y="15905"/>
                  <a:pt x="7873" y="16869"/>
                  <a:pt x="7907" y="16869"/>
                </a:cubicBezTo>
                <a:cubicBezTo>
                  <a:pt x="7941" y="16869"/>
                  <a:pt x="8191" y="16727"/>
                  <a:pt x="8439" y="16540"/>
                </a:cubicBezTo>
                <a:cubicBezTo>
                  <a:pt x="9333" y="15866"/>
                  <a:pt x="9645" y="14589"/>
                  <a:pt x="9272" y="13290"/>
                </a:cubicBezTo>
                <a:cubicBezTo>
                  <a:pt x="9194" y="13022"/>
                  <a:pt x="9067" y="12502"/>
                  <a:pt x="8971" y="12122"/>
                </a:cubicBezTo>
                <a:cubicBezTo>
                  <a:pt x="8544" y="10441"/>
                  <a:pt x="8021" y="9380"/>
                  <a:pt x="7376" y="8909"/>
                </a:cubicBezTo>
                <a:cubicBezTo>
                  <a:pt x="7073" y="8688"/>
                  <a:pt x="6946" y="8690"/>
                  <a:pt x="4948" y="8690"/>
                </a:cubicBezTo>
                <a:close/>
                <a:moveTo>
                  <a:pt x="15352" y="8690"/>
                </a:moveTo>
                <a:cubicBezTo>
                  <a:pt x="13286" y="8690"/>
                  <a:pt x="13237" y="8690"/>
                  <a:pt x="12878" y="8946"/>
                </a:cubicBezTo>
                <a:cubicBezTo>
                  <a:pt x="12479" y="9230"/>
                  <a:pt x="11890" y="10157"/>
                  <a:pt x="11722" y="10771"/>
                </a:cubicBezTo>
                <a:cubicBezTo>
                  <a:pt x="11668" y="10970"/>
                  <a:pt x="11537" y="11462"/>
                  <a:pt x="11422" y="11830"/>
                </a:cubicBezTo>
                <a:cubicBezTo>
                  <a:pt x="10873" y="13588"/>
                  <a:pt x="10761" y="14464"/>
                  <a:pt x="11006" y="15299"/>
                </a:cubicBezTo>
                <a:cubicBezTo>
                  <a:pt x="11163" y="15834"/>
                  <a:pt x="11412" y="16250"/>
                  <a:pt x="11861" y="16613"/>
                </a:cubicBezTo>
                <a:cubicBezTo>
                  <a:pt x="12050" y="16766"/>
                  <a:pt x="12253" y="16866"/>
                  <a:pt x="12300" y="16869"/>
                </a:cubicBezTo>
                <a:cubicBezTo>
                  <a:pt x="12366" y="16872"/>
                  <a:pt x="12393" y="16402"/>
                  <a:pt x="12393" y="14824"/>
                </a:cubicBezTo>
                <a:lnTo>
                  <a:pt x="12393" y="12779"/>
                </a:lnTo>
                <a:lnTo>
                  <a:pt x="12601" y="12378"/>
                </a:lnTo>
                <a:cubicBezTo>
                  <a:pt x="12978" y="11700"/>
                  <a:pt x="13055" y="11684"/>
                  <a:pt x="15352" y="11684"/>
                </a:cubicBezTo>
                <a:cubicBezTo>
                  <a:pt x="17590" y="11684"/>
                  <a:pt x="17703" y="11702"/>
                  <a:pt x="18035" y="12268"/>
                </a:cubicBezTo>
                <a:cubicBezTo>
                  <a:pt x="18204" y="12558"/>
                  <a:pt x="18197" y="12580"/>
                  <a:pt x="18219" y="14714"/>
                </a:cubicBezTo>
                <a:cubicBezTo>
                  <a:pt x="18232" y="15905"/>
                  <a:pt x="18279" y="16869"/>
                  <a:pt x="18312" y="16869"/>
                </a:cubicBezTo>
                <a:cubicBezTo>
                  <a:pt x="18345" y="16869"/>
                  <a:pt x="18554" y="16724"/>
                  <a:pt x="18798" y="16540"/>
                </a:cubicBezTo>
                <a:cubicBezTo>
                  <a:pt x="19754" y="15818"/>
                  <a:pt x="20045" y="14604"/>
                  <a:pt x="19607" y="13108"/>
                </a:cubicBezTo>
                <a:cubicBezTo>
                  <a:pt x="19493" y="12721"/>
                  <a:pt x="19399" y="12368"/>
                  <a:pt x="19399" y="12305"/>
                </a:cubicBezTo>
                <a:cubicBezTo>
                  <a:pt x="19399" y="12066"/>
                  <a:pt x="18737" y="10217"/>
                  <a:pt x="18497" y="9785"/>
                </a:cubicBezTo>
                <a:cubicBezTo>
                  <a:pt x="18359" y="9538"/>
                  <a:pt x="18071" y="9196"/>
                  <a:pt x="17850" y="9019"/>
                </a:cubicBezTo>
                <a:lnTo>
                  <a:pt x="17433" y="8690"/>
                </a:lnTo>
                <a:lnTo>
                  <a:pt x="15352" y="8690"/>
                </a:lnTo>
                <a:close/>
                <a:moveTo>
                  <a:pt x="4971" y="12633"/>
                </a:moveTo>
                <a:cubicBezTo>
                  <a:pt x="3656" y="12633"/>
                  <a:pt x="2835" y="12672"/>
                  <a:pt x="2751" y="12743"/>
                </a:cubicBezTo>
                <a:cubicBezTo>
                  <a:pt x="2626" y="12849"/>
                  <a:pt x="2613" y="13019"/>
                  <a:pt x="2613" y="15481"/>
                </a:cubicBezTo>
                <a:lnTo>
                  <a:pt x="2613" y="18073"/>
                </a:lnTo>
                <a:lnTo>
                  <a:pt x="4948" y="18073"/>
                </a:lnTo>
                <a:lnTo>
                  <a:pt x="7283" y="18073"/>
                </a:lnTo>
                <a:lnTo>
                  <a:pt x="7283" y="15518"/>
                </a:lnTo>
                <a:cubicBezTo>
                  <a:pt x="7283" y="13349"/>
                  <a:pt x="7283" y="12961"/>
                  <a:pt x="7191" y="12816"/>
                </a:cubicBezTo>
                <a:cubicBezTo>
                  <a:pt x="7097" y="12668"/>
                  <a:pt x="6787" y="12633"/>
                  <a:pt x="4971" y="12633"/>
                </a:cubicBezTo>
                <a:close/>
                <a:moveTo>
                  <a:pt x="15306" y="12633"/>
                </a:moveTo>
                <a:cubicBezTo>
                  <a:pt x="13729" y="12633"/>
                  <a:pt x="13147" y="12684"/>
                  <a:pt x="13087" y="12779"/>
                </a:cubicBezTo>
                <a:cubicBezTo>
                  <a:pt x="13027" y="12873"/>
                  <a:pt x="12994" y="13614"/>
                  <a:pt x="12994" y="15481"/>
                </a:cubicBezTo>
                <a:lnTo>
                  <a:pt x="12994" y="18073"/>
                </a:lnTo>
                <a:lnTo>
                  <a:pt x="15329" y="18037"/>
                </a:lnTo>
                <a:lnTo>
                  <a:pt x="17641" y="18037"/>
                </a:lnTo>
                <a:lnTo>
                  <a:pt x="17641" y="15518"/>
                </a:lnTo>
                <a:cubicBezTo>
                  <a:pt x="17641" y="13551"/>
                  <a:pt x="17623" y="12957"/>
                  <a:pt x="17549" y="12816"/>
                </a:cubicBezTo>
                <a:cubicBezTo>
                  <a:pt x="17465" y="12656"/>
                  <a:pt x="17217" y="12633"/>
                  <a:pt x="15306" y="12633"/>
                </a:cubicBezTo>
                <a:close/>
                <a:moveTo>
                  <a:pt x="10220" y="18986"/>
                </a:moveTo>
                <a:cubicBezTo>
                  <a:pt x="3399" y="18967"/>
                  <a:pt x="231" y="18981"/>
                  <a:pt x="139" y="19059"/>
                </a:cubicBezTo>
                <a:cubicBezTo>
                  <a:pt x="21" y="19159"/>
                  <a:pt x="0" y="19308"/>
                  <a:pt x="0" y="20155"/>
                </a:cubicBezTo>
                <a:cubicBezTo>
                  <a:pt x="0" y="20888"/>
                  <a:pt x="34" y="21157"/>
                  <a:pt x="116" y="21286"/>
                </a:cubicBezTo>
                <a:cubicBezTo>
                  <a:pt x="213" y="21440"/>
                  <a:pt x="1216" y="21432"/>
                  <a:pt x="10127" y="21432"/>
                </a:cubicBezTo>
                <a:cubicBezTo>
                  <a:pt x="21600" y="21432"/>
                  <a:pt x="20302" y="21593"/>
                  <a:pt x="20300" y="20155"/>
                </a:cubicBezTo>
                <a:cubicBezTo>
                  <a:pt x="20300" y="19692"/>
                  <a:pt x="20267" y="19258"/>
                  <a:pt x="20231" y="19169"/>
                </a:cubicBezTo>
                <a:cubicBezTo>
                  <a:pt x="20174" y="19025"/>
                  <a:pt x="18975" y="19011"/>
                  <a:pt x="10220" y="18986"/>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8" name="Google Shape;2968;p340"/>
          <p:cNvSpPr txBox="1">
            <a:spLocks noGrp="1"/>
          </p:cNvSpPr>
          <p:nvPr>
            <p:ph type="title"/>
          </p:nvPr>
        </p:nvSpPr>
        <p:spPr>
          <a:xfrm>
            <a:off x="442925" y="432000"/>
            <a:ext cx="11306100" cy="1004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GB">
                <a:solidFill>
                  <a:srgbClr val="404041"/>
                </a:solidFill>
              </a:rPr>
              <a:t>Νέα επιχειρησιακά μοντέλα ανοικτών δεδομένων-οφέλη ανά βιομηχανία</a:t>
            </a:r>
            <a:endParaRPr/>
          </a:p>
        </p:txBody>
      </p:sp>
      <p:sp>
        <p:nvSpPr>
          <p:cNvPr id="2969" name="Google Shape;2969;p340"/>
          <p:cNvSpPr/>
          <p:nvPr/>
        </p:nvSpPr>
        <p:spPr>
          <a:xfrm>
            <a:off x="3573375" y="2972000"/>
            <a:ext cx="2092500" cy="2009100"/>
          </a:xfrm>
          <a:prstGeom prst="rect">
            <a:avLst/>
          </a:prstGeom>
          <a:solidFill>
            <a:srgbClr val="000000">
              <a:alpha val="3529"/>
            </a:srgbClr>
          </a:solidFill>
          <a:ln>
            <a:noFill/>
          </a:ln>
        </p:spPr>
        <p:txBody>
          <a:bodyPr spcFirstLastPara="1" wrap="square" lIns="60925" tIns="60925" rIns="60925" bIns="60925" anchor="ctr" anchorCtr="0">
            <a:noAutofit/>
          </a:bodyPr>
          <a:lstStyle/>
          <a:p>
            <a:pPr marL="457200" marR="0" lvl="0" indent="-323850" algn="l" rtl="0">
              <a:lnSpc>
                <a:spcPct val="100000"/>
              </a:lnSpc>
              <a:spcBef>
                <a:spcPts val="0"/>
              </a:spcBef>
              <a:spcAft>
                <a:spcPts val="0"/>
              </a:spcAft>
              <a:buSzPts val="1500"/>
              <a:buChar char="●"/>
            </a:pPr>
            <a:r>
              <a:rPr lang="en-GB" sz="1500"/>
              <a:t>Καλύτερος σχεδιασμός προϊόντων</a:t>
            </a:r>
            <a:endParaRPr sz="1500"/>
          </a:p>
          <a:p>
            <a:pPr marL="457200" marR="0" lvl="0" indent="-323850" algn="l" rtl="0">
              <a:lnSpc>
                <a:spcPct val="100000"/>
              </a:lnSpc>
              <a:spcBef>
                <a:spcPts val="0"/>
              </a:spcBef>
              <a:spcAft>
                <a:spcPts val="0"/>
              </a:spcAft>
              <a:buSzPts val="1500"/>
              <a:buChar char="●"/>
            </a:pPr>
            <a:r>
              <a:rPr lang="en-GB" sz="1500"/>
              <a:t>Καλύτερη λειτουργία καταστημάτων</a:t>
            </a:r>
            <a:endParaRPr sz="1500"/>
          </a:p>
          <a:p>
            <a:pPr marL="457200" marR="0" lvl="0" indent="-323850" algn="l" rtl="0">
              <a:lnSpc>
                <a:spcPct val="100000"/>
              </a:lnSpc>
              <a:spcBef>
                <a:spcPts val="0"/>
              </a:spcBef>
              <a:spcAft>
                <a:spcPts val="0"/>
              </a:spcAft>
              <a:buSzPts val="1500"/>
              <a:buChar char="●"/>
            </a:pPr>
            <a:r>
              <a:rPr lang="en-GB" sz="1500"/>
              <a:t>Εξατομικευμένο μάρκετιγκ</a:t>
            </a:r>
            <a:endParaRPr sz="1500"/>
          </a:p>
        </p:txBody>
      </p:sp>
      <p:sp>
        <p:nvSpPr>
          <p:cNvPr id="2970" name="Google Shape;2970;p340"/>
          <p:cNvSpPr txBox="1"/>
          <p:nvPr/>
        </p:nvSpPr>
        <p:spPr>
          <a:xfrm>
            <a:off x="895025" y="2215589"/>
            <a:ext cx="2092500" cy="511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GB">
                <a:solidFill>
                  <a:schemeClr val="dk1"/>
                </a:solidFill>
              </a:rPr>
              <a:t>Εκπαίδευση</a:t>
            </a:r>
            <a:endParaRPr sz="1400" b="0" i="0" u="none" strike="noStrike" cap="none">
              <a:solidFill>
                <a:schemeClr val="accent3"/>
              </a:solidFill>
              <a:latin typeface="Arial"/>
              <a:ea typeface="Arial"/>
              <a:cs typeface="Arial"/>
              <a:sym typeface="Arial"/>
            </a:endParaRPr>
          </a:p>
        </p:txBody>
      </p:sp>
      <p:sp>
        <p:nvSpPr>
          <p:cNvPr id="2971" name="Google Shape;2971;p340"/>
          <p:cNvSpPr/>
          <p:nvPr/>
        </p:nvSpPr>
        <p:spPr>
          <a:xfrm>
            <a:off x="958425" y="2751824"/>
            <a:ext cx="1943500" cy="136792"/>
          </a:xfrm>
          <a:custGeom>
            <a:avLst/>
            <a:gdLst/>
            <a:ahLst/>
            <a:cxnLst/>
            <a:rect l="l" t="t" r="r" b="b"/>
            <a:pathLst>
              <a:path w="77740" h="9408" extrusionOk="0">
                <a:moveTo>
                  <a:pt x="0" y="0"/>
                </a:moveTo>
                <a:lnTo>
                  <a:pt x="54467" y="0"/>
                </a:lnTo>
                <a:lnTo>
                  <a:pt x="61400" y="9408"/>
                </a:lnTo>
                <a:lnTo>
                  <a:pt x="62390" y="0"/>
                </a:lnTo>
                <a:lnTo>
                  <a:pt x="77740" y="0"/>
                </a:lnTo>
              </a:path>
            </a:pathLst>
          </a:custGeom>
          <a:noFill/>
          <a:ln w="19050" cap="flat" cmpd="sng">
            <a:solidFill>
              <a:schemeClr val="accent3"/>
            </a:solidFill>
            <a:prstDash val="solid"/>
            <a:round/>
            <a:headEnd type="none" w="sm" len="sm"/>
            <a:tailEnd type="none" w="sm" len="sm"/>
          </a:ln>
        </p:spPr>
      </p:sp>
      <p:sp>
        <p:nvSpPr>
          <p:cNvPr id="2972" name="Google Shape;2972;p340"/>
          <p:cNvSpPr txBox="1"/>
          <p:nvPr/>
        </p:nvSpPr>
        <p:spPr>
          <a:xfrm>
            <a:off x="3573363" y="2215589"/>
            <a:ext cx="2092500" cy="511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GB">
                <a:solidFill>
                  <a:schemeClr val="dk1"/>
                </a:solidFill>
              </a:rPr>
              <a:t>Καταναλωτικά προϊόντα </a:t>
            </a:r>
            <a:endParaRPr sz="1400" b="0" i="0" u="none" strike="noStrike" cap="none">
              <a:solidFill>
                <a:schemeClr val="accent3"/>
              </a:solidFill>
              <a:latin typeface="Arial"/>
              <a:ea typeface="Arial"/>
              <a:cs typeface="Arial"/>
              <a:sym typeface="Arial"/>
            </a:endParaRPr>
          </a:p>
        </p:txBody>
      </p:sp>
      <p:sp>
        <p:nvSpPr>
          <p:cNvPr id="2973" name="Google Shape;2973;p340"/>
          <p:cNvSpPr/>
          <p:nvPr/>
        </p:nvSpPr>
        <p:spPr>
          <a:xfrm>
            <a:off x="3636775" y="2751825"/>
            <a:ext cx="1943500" cy="115898"/>
          </a:xfrm>
          <a:custGeom>
            <a:avLst/>
            <a:gdLst/>
            <a:ahLst/>
            <a:cxnLst/>
            <a:rect l="l" t="t" r="r" b="b"/>
            <a:pathLst>
              <a:path w="77740" h="7971" extrusionOk="0">
                <a:moveTo>
                  <a:pt x="0" y="0"/>
                </a:moveTo>
                <a:lnTo>
                  <a:pt x="21711" y="299"/>
                </a:lnTo>
                <a:lnTo>
                  <a:pt x="21711" y="7971"/>
                </a:lnTo>
                <a:lnTo>
                  <a:pt x="29384" y="232"/>
                </a:lnTo>
                <a:lnTo>
                  <a:pt x="77740" y="0"/>
                </a:lnTo>
              </a:path>
            </a:pathLst>
          </a:custGeom>
          <a:noFill/>
          <a:ln w="19050" cap="flat" cmpd="sng">
            <a:solidFill>
              <a:schemeClr val="accent3"/>
            </a:solidFill>
            <a:prstDash val="solid"/>
            <a:round/>
            <a:headEnd type="none" w="sm" len="sm"/>
            <a:tailEnd type="none" w="sm" len="sm"/>
          </a:ln>
        </p:spPr>
      </p:sp>
      <p:sp>
        <p:nvSpPr>
          <p:cNvPr id="2974" name="Google Shape;2974;p340"/>
          <p:cNvSpPr txBox="1"/>
          <p:nvPr/>
        </p:nvSpPr>
        <p:spPr>
          <a:xfrm>
            <a:off x="6327913" y="2215589"/>
            <a:ext cx="2092500" cy="511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GB">
                <a:solidFill>
                  <a:schemeClr val="dk1"/>
                </a:solidFill>
              </a:rPr>
              <a:t>Ενέργεια</a:t>
            </a:r>
            <a:endParaRPr sz="1400" b="0" i="0" u="none" strike="noStrike" cap="none">
              <a:solidFill>
                <a:schemeClr val="accent3"/>
              </a:solidFill>
              <a:latin typeface="Arial"/>
              <a:ea typeface="Arial"/>
              <a:cs typeface="Arial"/>
              <a:sym typeface="Arial"/>
            </a:endParaRPr>
          </a:p>
        </p:txBody>
      </p:sp>
      <p:sp>
        <p:nvSpPr>
          <p:cNvPr id="2975" name="Google Shape;2975;p340"/>
          <p:cNvSpPr/>
          <p:nvPr/>
        </p:nvSpPr>
        <p:spPr>
          <a:xfrm>
            <a:off x="6391313" y="2751824"/>
            <a:ext cx="1943500" cy="136792"/>
          </a:xfrm>
          <a:custGeom>
            <a:avLst/>
            <a:gdLst/>
            <a:ahLst/>
            <a:cxnLst/>
            <a:rect l="l" t="t" r="r" b="b"/>
            <a:pathLst>
              <a:path w="77740" h="9408" extrusionOk="0">
                <a:moveTo>
                  <a:pt x="0" y="0"/>
                </a:moveTo>
                <a:lnTo>
                  <a:pt x="54467" y="0"/>
                </a:lnTo>
                <a:lnTo>
                  <a:pt x="61400" y="9408"/>
                </a:lnTo>
                <a:lnTo>
                  <a:pt x="62390" y="0"/>
                </a:lnTo>
                <a:lnTo>
                  <a:pt x="77740" y="0"/>
                </a:lnTo>
              </a:path>
            </a:pathLst>
          </a:custGeom>
          <a:noFill/>
          <a:ln w="19050" cap="flat" cmpd="sng">
            <a:solidFill>
              <a:schemeClr val="accent3"/>
            </a:solidFill>
            <a:prstDash val="solid"/>
            <a:round/>
            <a:headEnd type="none" w="sm" len="sm"/>
            <a:tailEnd type="none" w="sm" len="sm"/>
          </a:ln>
        </p:spPr>
      </p:sp>
      <p:sp>
        <p:nvSpPr>
          <p:cNvPr id="2976" name="Google Shape;2976;p340"/>
          <p:cNvSpPr txBox="1"/>
          <p:nvPr/>
        </p:nvSpPr>
        <p:spPr>
          <a:xfrm>
            <a:off x="8930075" y="2215586"/>
            <a:ext cx="2092500" cy="5112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GB">
                <a:solidFill>
                  <a:schemeClr val="dk1"/>
                </a:solidFill>
              </a:rPr>
              <a:t>Υγεία</a:t>
            </a:r>
            <a:endParaRPr sz="1400" b="0" i="0" u="none" strike="noStrike" cap="none">
              <a:solidFill>
                <a:schemeClr val="dk1"/>
              </a:solidFill>
              <a:latin typeface="Arial"/>
              <a:ea typeface="Arial"/>
              <a:cs typeface="Arial"/>
              <a:sym typeface="Arial"/>
            </a:endParaRPr>
          </a:p>
        </p:txBody>
      </p:sp>
      <p:sp>
        <p:nvSpPr>
          <p:cNvPr id="2977" name="Google Shape;2977;p340"/>
          <p:cNvSpPr/>
          <p:nvPr/>
        </p:nvSpPr>
        <p:spPr>
          <a:xfrm>
            <a:off x="9004575" y="2751825"/>
            <a:ext cx="1943500" cy="115898"/>
          </a:xfrm>
          <a:custGeom>
            <a:avLst/>
            <a:gdLst/>
            <a:ahLst/>
            <a:cxnLst/>
            <a:rect l="l" t="t" r="r" b="b"/>
            <a:pathLst>
              <a:path w="77740" h="7971" extrusionOk="0">
                <a:moveTo>
                  <a:pt x="0" y="0"/>
                </a:moveTo>
                <a:lnTo>
                  <a:pt x="21711" y="299"/>
                </a:lnTo>
                <a:lnTo>
                  <a:pt x="21711" y="7971"/>
                </a:lnTo>
                <a:lnTo>
                  <a:pt x="29790" y="232"/>
                </a:lnTo>
                <a:lnTo>
                  <a:pt x="77740" y="0"/>
                </a:lnTo>
              </a:path>
            </a:pathLst>
          </a:custGeom>
          <a:noFill/>
          <a:ln w="19050" cap="flat" cmpd="sng">
            <a:solidFill>
              <a:schemeClr val="accent3"/>
            </a:solidFill>
            <a:prstDash val="solid"/>
            <a:round/>
            <a:headEnd type="none" w="sm" len="sm"/>
            <a:tailEnd type="none" w="sm" len="sm"/>
          </a:ln>
        </p:spPr>
      </p:sp>
      <p:sp>
        <p:nvSpPr>
          <p:cNvPr id="2978" name="Google Shape;2978;p340"/>
          <p:cNvSpPr/>
          <p:nvPr/>
        </p:nvSpPr>
        <p:spPr>
          <a:xfrm>
            <a:off x="895025" y="2971900"/>
            <a:ext cx="2092500" cy="2009100"/>
          </a:xfrm>
          <a:prstGeom prst="rect">
            <a:avLst/>
          </a:prstGeom>
          <a:solidFill>
            <a:srgbClr val="000000">
              <a:alpha val="3529"/>
            </a:srgbClr>
          </a:solidFill>
          <a:ln>
            <a:noFill/>
          </a:ln>
        </p:spPr>
        <p:txBody>
          <a:bodyPr spcFirstLastPara="1" wrap="square" lIns="60925" tIns="60925" rIns="60925" bIns="60925" anchor="ctr" anchorCtr="0">
            <a:noAutofit/>
          </a:bodyPr>
          <a:lstStyle/>
          <a:p>
            <a:pPr marL="457200" marR="0" lvl="0" indent="-323850" algn="l" rtl="0">
              <a:lnSpc>
                <a:spcPct val="100000"/>
              </a:lnSpc>
              <a:spcBef>
                <a:spcPts val="0"/>
              </a:spcBef>
              <a:spcAft>
                <a:spcPts val="0"/>
              </a:spcAft>
              <a:buSzPts val="1500"/>
              <a:buChar char="●"/>
            </a:pPr>
            <a:r>
              <a:rPr lang="en-GB" sz="1500"/>
              <a:t>Βελτιωμένη διδασκαλία</a:t>
            </a:r>
            <a:endParaRPr sz="1500"/>
          </a:p>
          <a:p>
            <a:pPr marL="457200" marR="0" lvl="0" indent="-323850" algn="l" rtl="0">
              <a:lnSpc>
                <a:spcPct val="100000"/>
              </a:lnSpc>
              <a:spcBef>
                <a:spcPts val="0"/>
              </a:spcBef>
              <a:spcAft>
                <a:spcPts val="0"/>
              </a:spcAft>
              <a:buSzPts val="1500"/>
              <a:buChar char="●"/>
            </a:pPr>
            <a:r>
              <a:rPr lang="en-GB" sz="1500"/>
              <a:t>Καλύτερη συσχέτιση μαθητών με προγράμματα</a:t>
            </a:r>
            <a:endParaRPr sz="1500"/>
          </a:p>
          <a:p>
            <a:pPr marL="457200" marR="0" lvl="0" indent="-323850" algn="l" rtl="0">
              <a:lnSpc>
                <a:spcPct val="100000"/>
              </a:lnSpc>
              <a:spcBef>
                <a:spcPts val="0"/>
              </a:spcBef>
              <a:spcAft>
                <a:spcPts val="0"/>
              </a:spcAft>
              <a:buSzPts val="1500"/>
              <a:buChar char="●"/>
            </a:pPr>
            <a:r>
              <a:rPr lang="en-GB" sz="1500"/>
              <a:t>Καλύτερη διαχείριση συστημάτων </a:t>
            </a:r>
            <a:endParaRPr sz="1500"/>
          </a:p>
        </p:txBody>
      </p:sp>
      <p:sp>
        <p:nvSpPr>
          <p:cNvPr id="2979" name="Google Shape;2979;p340"/>
          <p:cNvSpPr/>
          <p:nvPr/>
        </p:nvSpPr>
        <p:spPr>
          <a:xfrm>
            <a:off x="6327900" y="2972000"/>
            <a:ext cx="2158500" cy="2009100"/>
          </a:xfrm>
          <a:prstGeom prst="rect">
            <a:avLst/>
          </a:prstGeom>
          <a:solidFill>
            <a:srgbClr val="000000">
              <a:alpha val="3529"/>
            </a:srgbClr>
          </a:solidFill>
          <a:ln>
            <a:noFill/>
          </a:ln>
        </p:spPr>
        <p:txBody>
          <a:bodyPr spcFirstLastPara="1" wrap="square" lIns="60925" tIns="60925" rIns="60925" bIns="60925" anchor="ctr" anchorCtr="0">
            <a:noAutofit/>
          </a:bodyPr>
          <a:lstStyle/>
          <a:p>
            <a:pPr marL="457200" marR="0" lvl="0" indent="-323850" algn="l" rtl="0">
              <a:lnSpc>
                <a:spcPct val="100000"/>
              </a:lnSpc>
              <a:spcBef>
                <a:spcPts val="0"/>
              </a:spcBef>
              <a:spcAft>
                <a:spcPts val="0"/>
              </a:spcAft>
              <a:buSzPts val="1500"/>
              <a:buChar char="●"/>
            </a:pPr>
            <a:r>
              <a:rPr lang="en-GB" sz="1500"/>
              <a:t>Καλύτερες επενδύσεις</a:t>
            </a:r>
            <a:endParaRPr sz="1500"/>
          </a:p>
          <a:p>
            <a:pPr marL="457200" marR="0" lvl="0" indent="-323850" algn="l" rtl="0">
              <a:lnSpc>
                <a:spcPct val="100000"/>
              </a:lnSpc>
              <a:spcBef>
                <a:spcPts val="0"/>
              </a:spcBef>
              <a:spcAft>
                <a:spcPts val="0"/>
              </a:spcAft>
              <a:buSzPts val="1500"/>
              <a:buChar char="●"/>
            </a:pPr>
            <a:r>
              <a:rPr lang="en-GB" sz="1500"/>
              <a:t>Καλύτερη λειτουργία</a:t>
            </a:r>
            <a:endParaRPr sz="1500"/>
          </a:p>
          <a:p>
            <a:pPr marL="457200" marR="0" lvl="0" indent="-323850" algn="l" rtl="0">
              <a:lnSpc>
                <a:spcPct val="100000"/>
              </a:lnSpc>
              <a:spcBef>
                <a:spcPts val="0"/>
              </a:spcBef>
              <a:spcAft>
                <a:spcPts val="0"/>
              </a:spcAft>
              <a:buSzPts val="1500"/>
              <a:buChar char="●"/>
            </a:pPr>
            <a:r>
              <a:rPr lang="en-GB" sz="1500"/>
              <a:t>Καλύτερος προγραμματισμός κατανάλωσης</a:t>
            </a:r>
            <a:endParaRPr sz="1500"/>
          </a:p>
          <a:p>
            <a:pPr marL="0" marR="0" lvl="0" indent="0" algn="l" rtl="0">
              <a:lnSpc>
                <a:spcPct val="100000"/>
              </a:lnSpc>
              <a:spcBef>
                <a:spcPts val="0"/>
              </a:spcBef>
              <a:spcAft>
                <a:spcPts val="0"/>
              </a:spcAft>
              <a:buClr>
                <a:srgbClr val="000000"/>
              </a:buClr>
              <a:buSzPts val="1500"/>
              <a:buFont typeface="Arial"/>
              <a:buNone/>
            </a:pPr>
            <a:endParaRPr sz="1500"/>
          </a:p>
        </p:txBody>
      </p:sp>
      <p:sp>
        <p:nvSpPr>
          <p:cNvPr id="2980" name="Google Shape;2980;p340"/>
          <p:cNvSpPr/>
          <p:nvPr/>
        </p:nvSpPr>
        <p:spPr>
          <a:xfrm>
            <a:off x="8930050" y="2972000"/>
            <a:ext cx="2092500" cy="2009100"/>
          </a:xfrm>
          <a:prstGeom prst="rect">
            <a:avLst/>
          </a:prstGeom>
          <a:solidFill>
            <a:srgbClr val="000000">
              <a:alpha val="3530"/>
            </a:srgbClr>
          </a:solidFill>
          <a:ln>
            <a:noFill/>
          </a:ln>
        </p:spPr>
        <p:txBody>
          <a:bodyPr spcFirstLastPara="1" wrap="square" lIns="60925" tIns="60925" rIns="60925" bIns="60925" anchor="ctr" anchorCtr="0">
            <a:noAutofit/>
          </a:bodyPr>
          <a:lstStyle/>
          <a:p>
            <a:pPr marL="457200" marR="0" lvl="0" indent="-323850" algn="l" rtl="0">
              <a:lnSpc>
                <a:spcPct val="100000"/>
              </a:lnSpc>
              <a:spcBef>
                <a:spcPts val="0"/>
              </a:spcBef>
              <a:spcAft>
                <a:spcPts val="0"/>
              </a:spcAft>
              <a:buSzPts val="1500"/>
              <a:buChar char="●"/>
            </a:pPr>
            <a:r>
              <a:rPr lang="en-GB" sz="1500"/>
              <a:t>Καλύτερη διάγνωση</a:t>
            </a:r>
            <a:endParaRPr sz="1500"/>
          </a:p>
          <a:p>
            <a:pPr marL="457200" marR="0" lvl="0" indent="-323850" algn="l" rtl="0">
              <a:lnSpc>
                <a:spcPct val="100000"/>
              </a:lnSpc>
              <a:spcBef>
                <a:spcPts val="0"/>
              </a:spcBef>
              <a:spcAft>
                <a:spcPts val="0"/>
              </a:spcAft>
              <a:buSzPts val="1500"/>
              <a:buChar char="●"/>
            </a:pPr>
            <a:r>
              <a:rPr lang="en-GB" sz="1500"/>
              <a:t>Καλύτερη θεραπεία</a:t>
            </a:r>
            <a:endParaRPr sz="1500"/>
          </a:p>
          <a:p>
            <a:pPr marL="457200" marR="0" lvl="0" indent="-323850" algn="l" rtl="0">
              <a:lnSpc>
                <a:spcPct val="100000"/>
              </a:lnSpc>
              <a:spcBef>
                <a:spcPts val="0"/>
              </a:spcBef>
              <a:spcAft>
                <a:spcPts val="0"/>
              </a:spcAft>
              <a:buSzPts val="1500"/>
              <a:buChar char="●"/>
            </a:pPr>
            <a:r>
              <a:rPr lang="en-GB" sz="1500"/>
              <a:t>Μεγαλύτερες πιθανότητες ίασης </a:t>
            </a:r>
            <a:endParaRPr sz="1500"/>
          </a:p>
          <a:p>
            <a:pPr marL="457200" marR="0" lvl="0" indent="-323850" algn="l" rtl="0">
              <a:lnSpc>
                <a:spcPct val="100000"/>
              </a:lnSpc>
              <a:spcBef>
                <a:spcPts val="0"/>
              </a:spcBef>
              <a:spcAft>
                <a:spcPts val="0"/>
              </a:spcAft>
              <a:buSzPts val="1500"/>
              <a:buChar char="●"/>
            </a:pPr>
            <a:r>
              <a:rPr lang="en-GB" sz="1500"/>
              <a:t>Μείωση κόστους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4"/>
        <p:cNvGrpSpPr/>
        <p:nvPr/>
      </p:nvGrpSpPr>
      <p:grpSpPr>
        <a:xfrm>
          <a:off x="0" y="0"/>
          <a:ext cx="0" cy="0"/>
          <a:chOff x="0" y="0"/>
          <a:chExt cx="0" cy="0"/>
        </a:xfrm>
      </p:grpSpPr>
      <p:sp>
        <p:nvSpPr>
          <p:cNvPr id="2985" name="Google Shape;2985;p341"/>
          <p:cNvSpPr/>
          <p:nvPr/>
        </p:nvSpPr>
        <p:spPr>
          <a:xfrm>
            <a:off x="2666861" y="1256000"/>
            <a:ext cx="2092500" cy="21969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cxnSp>
        <p:nvCxnSpPr>
          <p:cNvPr id="2986" name="Google Shape;2986;p341"/>
          <p:cNvCxnSpPr/>
          <p:nvPr/>
        </p:nvCxnSpPr>
        <p:spPr>
          <a:xfrm>
            <a:off x="5990893" y="4214900"/>
            <a:ext cx="0" cy="364800"/>
          </a:xfrm>
          <a:prstGeom prst="straightConnector1">
            <a:avLst/>
          </a:prstGeom>
          <a:noFill/>
          <a:ln w="38100" cap="flat" cmpd="sng">
            <a:solidFill>
              <a:srgbClr val="EFEFEF"/>
            </a:solidFill>
            <a:prstDash val="solid"/>
            <a:round/>
            <a:headEnd type="none" w="sm" len="sm"/>
            <a:tailEnd type="oval" w="med" len="med"/>
          </a:ln>
        </p:spPr>
      </p:cxnSp>
      <p:cxnSp>
        <p:nvCxnSpPr>
          <p:cNvPr id="2987" name="Google Shape;2987;p341"/>
          <p:cNvCxnSpPr/>
          <p:nvPr/>
        </p:nvCxnSpPr>
        <p:spPr>
          <a:xfrm>
            <a:off x="8243248" y="4214900"/>
            <a:ext cx="0" cy="364800"/>
          </a:xfrm>
          <a:prstGeom prst="straightConnector1">
            <a:avLst/>
          </a:prstGeom>
          <a:noFill/>
          <a:ln w="38100" cap="flat" cmpd="sng">
            <a:solidFill>
              <a:srgbClr val="EFEFEF"/>
            </a:solidFill>
            <a:prstDash val="solid"/>
            <a:round/>
            <a:headEnd type="none" w="sm" len="sm"/>
            <a:tailEnd type="oval" w="med" len="med"/>
          </a:ln>
        </p:spPr>
      </p:cxnSp>
      <p:cxnSp>
        <p:nvCxnSpPr>
          <p:cNvPr id="2988" name="Google Shape;2988;p341"/>
          <p:cNvCxnSpPr/>
          <p:nvPr/>
        </p:nvCxnSpPr>
        <p:spPr>
          <a:xfrm>
            <a:off x="10695275" y="4214900"/>
            <a:ext cx="0" cy="364800"/>
          </a:xfrm>
          <a:prstGeom prst="straightConnector1">
            <a:avLst/>
          </a:prstGeom>
          <a:noFill/>
          <a:ln w="38100" cap="flat" cmpd="sng">
            <a:solidFill>
              <a:srgbClr val="EFEFEF"/>
            </a:solidFill>
            <a:prstDash val="solid"/>
            <a:round/>
            <a:headEnd type="none" w="sm" len="sm"/>
            <a:tailEnd type="oval" w="med" len="med"/>
          </a:ln>
        </p:spPr>
      </p:cxnSp>
      <p:cxnSp>
        <p:nvCxnSpPr>
          <p:cNvPr id="2989" name="Google Shape;2989;p341"/>
          <p:cNvCxnSpPr/>
          <p:nvPr/>
        </p:nvCxnSpPr>
        <p:spPr>
          <a:xfrm>
            <a:off x="3693875" y="4214900"/>
            <a:ext cx="0" cy="364800"/>
          </a:xfrm>
          <a:prstGeom prst="straightConnector1">
            <a:avLst/>
          </a:prstGeom>
          <a:noFill/>
          <a:ln w="38100" cap="flat" cmpd="sng">
            <a:solidFill>
              <a:srgbClr val="EFEFEF"/>
            </a:solidFill>
            <a:prstDash val="solid"/>
            <a:round/>
            <a:headEnd type="none" w="sm" len="sm"/>
            <a:tailEnd type="oval" w="med" len="med"/>
          </a:ln>
        </p:spPr>
      </p:cxnSp>
      <p:cxnSp>
        <p:nvCxnSpPr>
          <p:cNvPr id="2990" name="Google Shape;2990;p341"/>
          <p:cNvCxnSpPr>
            <a:stCxn id="2991" idx="0"/>
          </p:cNvCxnSpPr>
          <p:nvPr/>
        </p:nvCxnSpPr>
        <p:spPr>
          <a:xfrm rot="10800000" flipH="1">
            <a:off x="7003931" y="4970201"/>
            <a:ext cx="2100" cy="330000"/>
          </a:xfrm>
          <a:prstGeom prst="straightConnector1">
            <a:avLst/>
          </a:prstGeom>
          <a:noFill/>
          <a:ln w="38100" cap="flat" cmpd="sng">
            <a:solidFill>
              <a:srgbClr val="EFEFEF"/>
            </a:solidFill>
            <a:prstDash val="solid"/>
            <a:round/>
            <a:headEnd type="none" w="sm" len="sm"/>
            <a:tailEnd type="oval" w="med" len="med"/>
          </a:ln>
        </p:spPr>
      </p:cxnSp>
      <p:sp>
        <p:nvSpPr>
          <p:cNvPr id="2992" name="Google Shape;2992;p341"/>
          <p:cNvSpPr/>
          <p:nvPr/>
        </p:nvSpPr>
        <p:spPr>
          <a:xfrm>
            <a:off x="350300" y="1236525"/>
            <a:ext cx="2092500" cy="4883400"/>
          </a:xfrm>
          <a:prstGeom prst="rect">
            <a:avLst/>
          </a:prstGeom>
          <a:solidFill>
            <a:srgbClr val="E0301E"/>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E0301E"/>
              </a:buClr>
              <a:buSzPts val="1500"/>
              <a:buFont typeface="Arial"/>
              <a:buNone/>
            </a:pPr>
            <a:endParaRPr sz="1500" b="0" i="0" u="none" strike="noStrike" cap="none">
              <a:solidFill>
                <a:srgbClr val="E0301E"/>
              </a:solidFill>
              <a:latin typeface="Arial"/>
              <a:ea typeface="Arial"/>
              <a:cs typeface="Arial"/>
              <a:sym typeface="Arial"/>
            </a:endParaRPr>
          </a:p>
        </p:txBody>
      </p:sp>
      <p:sp>
        <p:nvSpPr>
          <p:cNvPr id="2993" name="Google Shape;2993;p341"/>
          <p:cNvSpPr txBox="1">
            <a:spLocks noGrp="1"/>
          </p:cNvSpPr>
          <p:nvPr>
            <p:ph type="sldNum" idx="12"/>
          </p:nvPr>
        </p:nvSpPr>
        <p:spPr>
          <a:xfrm>
            <a:off x="8218489" y="6492240"/>
            <a:ext cx="3530700" cy="137100"/>
          </a:xfrm>
          <a:prstGeom prst="rect">
            <a:avLst/>
          </a:prstGeom>
          <a:noFill/>
          <a:ln>
            <a:noFill/>
          </a:ln>
        </p:spPr>
        <p:txBody>
          <a:bodyPr spcFirstLastPara="1" wrap="square" lIns="121875" tIns="121875" rIns="121875" bIns="121875" anchor="ctr"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15</a:t>
            </a:fld>
            <a:endParaRPr/>
          </a:p>
        </p:txBody>
      </p:sp>
      <p:sp>
        <p:nvSpPr>
          <p:cNvPr id="2994" name="Google Shape;2994;p341"/>
          <p:cNvSpPr txBox="1"/>
          <p:nvPr/>
        </p:nvSpPr>
        <p:spPr>
          <a:xfrm>
            <a:off x="967300" y="1533450"/>
            <a:ext cx="2161500" cy="1140000"/>
          </a:xfrm>
          <a:prstGeom prst="rect">
            <a:avLst/>
          </a:prstGeom>
          <a:noFill/>
          <a:ln>
            <a:noFill/>
          </a:ln>
        </p:spPr>
        <p:txBody>
          <a:bodyPr spcFirstLastPara="1" wrap="square" lIns="121875" tIns="121875" rIns="121875" bIns="121875" anchor="ctr" anchorCtr="0">
            <a:noAutofit/>
          </a:bodyPr>
          <a:lstStyle/>
          <a:p>
            <a:pPr marL="0" marR="0" lvl="0" indent="0" algn="l" rtl="0">
              <a:lnSpc>
                <a:spcPct val="115000"/>
              </a:lnSpc>
              <a:spcBef>
                <a:spcPts val="0"/>
              </a:spcBef>
              <a:spcAft>
                <a:spcPts val="0"/>
              </a:spcAft>
              <a:buClr>
                <a:srgbClr val="FFFFFF"/>
              </a:buClr>
              <a:buSzPts val="1300"/>
              <a:buFont typeface="Georgia"/>
              <a:buNone/>
            </a:pPr>
            <a:r>
              <a:rPr lang="en-GB" sz="1900">
                <a:solidFill>
                  <a:srgbClr val="FFFFFF"/>
                </a:solidFill>
              </a:rPr>
              <a:t>Κλειστή</a:t>
            </a:r>
            <a:endParaRPr sz="1900">
              <a:solidFill>
                <a:srgbClr val="FFFFFF"/>
              </a:solidFill>
            </a:endParaRPr>
          </a:p>
          <a:p>
            <a:pPr marL="0" marR="0" lvl="0" indent="0" algn="l" rtl="0">
              <a:lnSpc>
                <a:spcPct val="115000"/>
              </a:lnSpc>
              <a:spcBef>
                <a:spcPts val="0"/>
              </a:spcBef>
              <a:spcAft>
                <a:spcPts val="0"/>
              </a:spcAft>
              <a:buClr>
                <a:srgbClr val="FFFFFF"/>
              </a:buClr>
              <a:buSzPts val="1300"/>
              <a:buFont typeface="Georgia"/>
              <a:buNone/>
            </a:pPr>
            <a:r>
              <a:rPr lang="en-GB" sz="1900">
                <a:solidFill>
                  <a:srgbClr val="FFFFFF"/>
                </a:solidFill>
              </a:rPr>
              <a:t>Καινοτομία</a:t>
            </a:r>
            <a:endParaRPr sz="1900">
              <a:solidFill>
                <a:srgbClr val="FFFFFF"/>
              </a:solidFill>
            </a:endParaRPr>
          </a:p>
        </p:txBody>
      </p:sp>
      <p:sp>
        <p:nvSpPr>
          <p:cNvPr id="2995" name="Google Shape;2995;p341"/>
          <p:cNvSpPr txBox="1">
            <a:spLocks noGrp="1"/>
          </p:cNvSpPr>
          <p:nvPr>
            <p:ph type="title"/>
          </p:nvPr>
        </p:nvSpPr>
        <p:spPr>
          <a:xfrm>
            <a:off x="414325" y="336875"/>
            <a:ext cx="9740400" cy="1026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GB">
                <a:solidFill>
                  <a:srgbClr val="404041"/>
                </a:solidFill>
              </a:rPr>
              <a:t>Οι αρχές της ανοικτής καινοτομίας </a:t>
            </a:r>
            <a:endParaRPr/>
          </a:p>
        </p:txBody>
      </p:sp>
      <p:sp>
        <p:nvSpPr>
          <p:cNvPr id="2996" name="Google Shape;2996;p341"/>
          <p:cNvSpPr/>
          <p:nvPr/>
        </p:nvSpPr>
        <p:spPr>
          <a:xfrm>
            <a:off x="4944972" y="1256000"/>
            <a:ext cx="2092500" cy="21969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97" name="Google Shape;2997;p341"/>
          <p:cNvSpPr txBox="1"/>
          <p:nvPr/>
        </p:nvSpPr>
        <p:spPr>
          <a:xfrm>
            <a:off x="4944978" y="1638775"/>
            <a:ext cx="2092500" cy="1161300"/>
          </a:xfrm>
          <a:prstGeom prst="rect">
            <a:avLst/>
          </a:prstGeom>
          <a:noFill/>
          <a:ln>
            <a:noFill/>
          </a:ln>
        </p:spPr>
        <p:txBody>
          <a:bodyPr spcFirstLastPara="1" wrap="square" lIns="121875" tIns="121875" rIns="121875" bIns="121875" anchor="t" anchorCtr="0">
            <a:noAutofit/>
          </a:bodyPr>
          <a:lstStyle/>
          <a:p>
            <a:pPr marL="0" marR="0" lvl="0" indent="0" algn="ctr" rtl="0">
              <a:lnSpc>
                <a:spcPct val="90000"/>
              </a:lnSpc>
              <a:spcBef>
                <a:spcPts val="0"/>
              </a:spcBef>
              <a:spcAft>
                <a:spcPts val="0"/>
              </a:spcAft>
              <a:buClr>
                <a:srgbClr val="404041"/>
              </a:buClr>
              <a:buSzPts val="2000"/>
              <a:buFont typeface="Georgia"/>
              <a:buNone/>
            </a:pPr>
            <a:r>
              <a:rPr lang="en-GB" sz="1500">
                <a:solidFill>
                  <a:srgbClr val="404041"/>
                </a:solidFill>
                <a:latin typeface="Georgia"/>
                <a:ea typeface="Georgia"/>
                <a:cs typeface="Georgia"/>
                <a:sym typeface="Georgia"/>
              </a:rPr>
              <a:t>Αν το ανακάλυψες θα το πάρεις στην αγορά πρώτος! </a:t>
            </a:r>
            <a:endParaRPr sz="1500" b="0" i="0" u="none" strike="noStrike" cap="none">
              <a:solidFill>
                <a:srgbClr val="000000"/>
              </a:solidFill>
              <a:latin typeface="Arial"/>
              <a:ea typeface="Arial"/>
              <a:cs typeface="Arial"/>
              <a:sym typeface="Arial"/>
            </a:endParaRPr>
          </a:p>
        </p:txBody>
      </p:sp>
      <p:sp>
        <p:nvSpPr>
          <p:cNvPr id="2998" name="Google Shape;2998;p341"/>
          <p:cNvSpPr/>
          <p:nvPr/>
        </p:nvSpPr>
        <p:spPr>
          <a:xfrm>
            <a:off x="9539650" y="1256000"/>
            <a:ext cx="2092500" cy="21969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99" name="Google Shape;2999;p341"/>
          <p:cNvSpPr txBox="1"/>
          <p:nvPr/>
        </p:nvSpPr>
        <p:spPr>
          <a:xfrm>
            <a:off x="9565300" y="1703800"/>
            <a:ext cx="2041200" cy="1140000"/>
          </a:xfrm>
          <a:prstGeom prst="rect">
            <a:avLst/>
          </a:prstGeom>
          <a:noFill/>
          <a:ln>
            <a:noFill/>
          </a:ln>
        </p:spPr>
        <p:txBody>
          <a:bodyPr spcFirstLastPara="1" wrap="square" lIns="121875" tIns="121875" rIns="121875" bIns="121875" anchor="t" anchorCtr="0">
            <a:noAutofit/>
          </a:bodyPr>
          <a:lstStyle/>
          <a:p>
            <a:pPr marL="0" marR="0" lvl="0" indent="0" algn="ctr" rtl="0">
              <a:lnSpc>
                <a:spcPct val="90000"/>
              </a:lnSpc>
              <a:spcBef>
                <a:spcPts val="0"/>
              </a:spcBef>
              <a:spcAft>
                <a:spcPts val="0"/>
              </a:spcAft>
              <a:buClr>
                <a:srgbClr val="404041"/>
              </a:buClr>
              <a:buSzPts val="1500"/>
              <a:buFont typeface="Georgia"/>
              <a:buNone/>
            </a:pPr>
            <a:r>
              <a:rPr lang="en-GB" sz="1500">
                <a:solidFill>
                  <a:srgbClr val="404041"/>
                </a:solidFill>
                <a:latin typeface="Georgia"/>
                <a:ea typeface="Georgia"/>
                <a:cs typeface="Georgia"/>
                <a:sym typeface="Georgia"/>
              </a:rPr>
              <a:t>Αν η επιχείρηση κάνει τις μεγαλύτερες ανακαλύψεις και καινοτομίες θα είναι η καλύτερη στην αγορά! </a:t>
            </a:r>
            <a:endParaRPr sz="1500" b="0" i="0" u="none" strike="noStrike" cap="none">
              <a:solidFill>
                <a:srgbClr val="000000"/>
              </a:solidFill>
              <a:latin typeface="Arial"/>
              <a:ea typeface="Arial"/>
              <a:cs typeface="Arial"/>
              <a:sym typeface="Arial"/>
            </a:endParaRPr>
          </a:p>
        </p:txBody>
      </p:sp>
      <p:sp>
        <p:nvSpPr>
          <p:cNvPr id="3000" name="Google Shape;3000;p341"/>
          <p:cNvSpPr txBox="1"/>
          <p:nvPr/>
        </p:nvSpPr>
        <p:spPr>
          <a:xfrm>
            <a:off x="2647636" y="1499250"/>
            <a:ext cx="2092500" cy="1208400"/>
          </a:xfrm>
          <a:prstGeom prst="rect">
            <a:avLst/>
          </a:prstGeom>
          <a:noFill/>
          <a:ln>
            <a:noFill/>
          </a:ln>
        </p:spPr>
        <p:txBody>
          <a:bodyPr spcFirstLastPara="1" wrap="square" lIns="121875" tIns="121875" rIns="121875" bIns="121875" anchor="t" anchorCtr="0">
            <a:noAutofit/>
          </a:bodyPr>
          <a:lstStyle/>
          <a:p>
            <a:pPr marL="0" marR="0" lvl="0" indent="0" algn="ctr" rtl="0">
              <a:lnSpc>
                <a:spcPct val="90000"/>
              </a:lnSpc>
              <a:spcBef>
                <a:spcPts val="0"/>
              </a:spcBef>
              <a:spcAft>
                <a:spcPts val="0"/>
              </a:spcAft>
              <a:buClr>
                <a:srgbClr val="404041"/>
              </a:buClr>
              <a:buSzPts val="2000"/>
              <a:buFont typeface="Georgia"/>
              <a:buNone/>
            </a:pPr>
            <a:r>
              <a:rPr lang="en-GB" sz="1500">
                <a:solidFill>
                  <a:srgbClr val="404041"/>
                </a:solidFill>
                <a:latin typeface="Georgia"/>
                <a:ea typeface="Georgia"/>
                <a:cs typeface="Georgia"/>
                <a:sym typeface="Georgia"/>
              </a:rPr>
              <a:t>Για να βγάλεις κέρδος από την έρευνα και καινοτομία πρέπει να την κάνεις μόνος σου!</a:t>
            </a:r>
            <a:endParaRPr sz="1500" b="0" i="0" u="none" strike="noStrike" cap="none">
              <a:solidFill>
                <a:srgbClr val="000000"/>
              </a:solidFill>
              <a:latin typeface="Georgia"/>
              <a:ea typeface="Georgia"/>
              <a:cs typeface="Georgia"/>
              <a:sym typeface="Georgia"/>
            </a:endParaRPr>
          </a:p>
        </p:txBody>
      </p:sp>
      <p:sp>
        <p:nvSpPr>
          <p:cNvPr id="3001" name="Google Shape;3001;p341"/>
          <p:cNvSpPr/>
          <p:nvPr/>
        </p:nvSpPr>
        <p:spPr>
          <a:xfrm>
            <a:off x="2435112" y="3446550"/>
            <a:ext cx="9189300" cy="488400"/>
          </a:xfrm>
          <a:prstGeom prst="homePlate">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FFFFFF"/>
              </a:buClr>
              <a:buSzPts val="1500"/>
              <a:buFont typeface="Georgia"/>
              <a:buNone/>
            </a:pPr>
            <a:endParaRPr sz="1600" b="1" i="0" u="none" strike="noStrike" cap="none">
              <a:solidFill>
                <a:srgbClr val="FFFFFF"/>
              </a:solidFill>
              <a:latin typeface="Arial"/>
              <a:ea typeface="Arial"/>
              <a:cs typeface="Arial"/>
              <a:sym typeface="Arial"/>
            </a:endParaRPr>
          </a:p>
        </p:txBody>
      </p:sp>
      <p:sp>
        <p:nvSpPr>
          <p:cNvPr id="3002" name="Google Shape;3002;p341"/>
          <p:cNvSpPr/>
          <p:nvPr/>
        </p:nvSpPr>
        <p:spPr>
          <a:xfrm>
            <a:off x="7218539" y="1236525"/>
            <a:ext cx="2092500" cy="2196900"/>
          </a:xfrm>
          <a:prstGeom prst="rect">
            <a:avLst/>
          </a:prstGeom>
          <a:solidFill>
            <a:srgbClr val="000000">
              <a:alpha val="3529"/>
            </a:srgbClr>
          </a:solidFill>
          <a:ln>
            <a:noFill/>
          </a:ln>
        </p:spPr>
        <p:txBody>
          <a:bodyPr spcFirstLastPara="1" wrap="square" lIns="60925" tIns="60925" rIns="60925"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a:latin typeface="Georgia"/>
                <a:ea typeface="Georgia"/>
                <a:cs typeface="Georgia"/>
                <a:sym typeface="Georgia"/>
              </a:rPr>
              <a:t>Πρέπει να έχεις πλήρη έλεγχο της πνευματικής σου ιδιοκτησίας! </a:t>
            </a:r>
            <a:endParaRPr sz="1500" i="0" u="none" strike="noStrike" cap="none">
              <a:solidFill>
                <a:srgbClr val="000000"/>
              </a:solidFill>
              <a:latin typeface="Georgia"/>
              <a:ea typeface="Georgia"/>
              <a:cs typeface="Georgia"/>
              <a:sym typeface="Georgia"/>
            </a:endParaRPr>
          </a:p>
        </p:txBody>
      </p:sp>
      <p:grpSp>
        <p:nvGrpSpPr>
          <p:cNvPr id="3003" name="Google Shape;3003;p341"/>
          <p:cNvGrpSpPr/>
          <p:nvPr/>
        </p:nvGrpSpPr>
        <p:grpSpPr>
          <a:xfrm>
            <a:off x="414337" y="6400800"/>
            <a:ext cx="3862290" cy="281413"/>
            <a:chOff x="0" y="0"/>
            <a:chExt cx="2896790" cy="211065"/>
          </a:xfrm>
        </p:grpSpPr>
        <p:sp>
          <p:nvSpPr>
            <p:cNvPr id="3004" name="Google Shape;3004;p341"/>
            <p:cNvSpPr txBox="1"/>
            <p:nvPr/>
          </p:nvSpPr>
          <p:spPr>
            <a:xfrm>
              <a:off x="1190" y="84165"/>
              <a:ext cx="2895600" cy="126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7F7F7F"/>
                </a:buClr>
                <a:buSzPts val="800"/>
                <a:buFont typeface="Arial"/>
                <a:buNone/>
              </a:pPr>
              <a:r>
                <a:rPr lang="en-GB" sz="800" b="0" i="0" u="none" strike="noStrike" cap="none">
                  <a:solidFill>
                    <a:srgbClr val="7F7F7F"/>
                  </a:solidFill>
                  <a:latin typeface="Arial"/>
                  <a:ea typeface="Arial"/>
                  <a:cs typeface="Arial"/>
                  <a:sym typeface="Arial"/>
                </a:rPr>
                <a:t>Confidential information for the sole benefit and use of PwC’s client.</a:t>
              </a:r>
              <a:endParaRPr sz="1900" b="0" i="0" u="none" strike="noStrike" cap="none">
                <a:solidFill>
                  <a:srgbClr val="000000"/>
                </a:solidFill>
                <a:latin typeface="Arial"/>
                <a:ea typeface="Arial"/>
                <a:cs typeface="Arial"/>
                <a:sym typeface="Arial"/>
              </a:endParaRPr>
            </a:p>
          </p:txBody>
        </p:sp>
        <p:sp>
          <p:nvSpPr>
            <p:cNvPr id="3005" name="Google Shape;3005;p341"/>
            <p:cNvSpPr txBox="1"/>
            <p:nvPr/>
          </p:nvSpPr>
          <p:spPr>
            <a:xfrm>
              <a:off x="0" y="0"/>
              <a:ext cx="2559900" cy="126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7F7F7F"/>
                </a:buClr>
                <a:buSzPts val="800"/>
                <a:buFont typeface="Arial"/>
                <a:buNone/>
              </a:pPr>
              <a:r>
                <a:rPr lang="en-GB" sz="800" b="0" i="0" u="none" strike="noStrike" cap="none">
                  <a:solidFill>
                    <a:srgbClr val="7F7F7F"/>
                  </a:solidFill>
                  <a:latin typeface="Arial"/>
                  <a:ea typeface="Arial"/>
                  <a:cs typeface="Arial"/>
                  <a:sym typeface="Arial"/>
                </a:rPr>
                <a:t>PwC Digital Workforce Transformation</a:t>
              </a:r>
              <a:endParaRPr sz="1900" b="0" i="0" u="none" strike="noStrike" cap="none">
                <a:solidFill>
                  <a:srgbClr val="000000"/>
                </a:solidFill>
                <a:latin typeface="Arial"/>
                <a:ea typeface="Arial"/>
                <a:cs typeface="Arial"/>
                <a:sym typeface="Arial"/>
              </a:endParaRPr>
            </a:p>
          </p:txBody>
        </p:sp>
      </p:grpSp>
      <p:sp>
        <p:nvSpPr>
          <p:cNvPr id="3006" name="Google Shape;3006;p341"/>
          <p:cNvSpPr/>
          <p:nvPr/>
        </p:nvSpPr>
        <p:spPr>
          <a:xfrm>
            <a:off x="4868772" y="3923000"/>
            <a:ext cx="2092500" cy="2196900"/>
          </a:xfrm>
          <a:prstGeom prst="rect">
            <a:avLst/>
          </a:prstGeom>
          <a:solidFill>
            <a:srgbClr val="000000">
              <a:alpha val="3530"/>
            </a:srgbClr>
          </a:solidFill>
          <a:ln>
            <a:noFill/>
          </a:ln>
        </p:spPr>
        <p:txBody>
          <a:bodyPr spcFirstLastPara="1" wrap="square" lIns="60925" tIns="60925" rIns="60925"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a:latin typeface="Georgia"/>
                <a:ea typeface="Georgia"/>
                <a:cs typeface="Georgia"/>
                <a:sym typeface="Georgia"/>
              </a:rPr>
              <a:t>Δεν χρειάζεται να το ανακάλυψες εσύ για να το πάρεις στην αγορά πρώτος!</a:t>
            </a:r>
            <a:endParaRPr sz="1500">
              <a:latin typeface="Georgia"/>
              <a:ea typeface="Georgia"/>
              <a:cs typeface="Georgia"/>
              <a:sym typeface="Georgia"/>
            </a:endParaRPr>
          </a:p>
        </p:txBody>
      </p:sp>
      <p:sp>
        <p:nvSpPr>
          <p:cNvPr id="3007" name="Google Shape;3007;p341"/>
          <p:cNvSpPr/>
          <p:nvPr/>
        </p:nvSpPr>
        <p:spPr>
          <a:xfrm>
            <a:off x="9463450" y="3923000"/>
            <a:ext cx="2092500" cy="2196900"/>
          </a:xfrm>
          <a:prstGeom prst="rect">
            <a:avLst/>
          </a:prstGeom>
          <a:solidFill>
            <a:srgbClr val="000000">
              <a:alpha val="3530"/>
            </a:srgbClr>
          </a:solidFill>
          <a:ln>
            <a:noFill/>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008" name="Google Shape;3008;p341"/>
          <p:cNvSpPr/>
          <p:nvPr/>
        </p:nvSpPr>
        <p:spPr>
          <a:xfrm>
            <a:off x="2571436" y="3923000"/>
            <a:ext cx="2092500" cy="2196900"/>
          </a:xfrm>
          <a:prstGeom prst="rect">
            <a:avLst/>
          </a:prstGeom>
          <a:solidFill>
            <a:srgbClr val="000000">
              <a:alpha val="3530"/>
            </a:srgbClr>
          </a:solidFill>
          <a:ln>
            <a:noFill/>
          </a:ln>
        </p:spPr>
        <p:txBody>
          <a:bodyPr spcFirstLastPara="1" wrap="square" lIns="60925" tIns="60925" rIns="60925"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a:latin typeface="Georgia"/>
                <a:ea typeface="Georgia"/>
                <a:cs typeface="Georgia"/>
                <a:sym typeface="Georgia"/>
              </a:rPr>
              <a:t>Εξωτερική έρευνα και καινοτομία μπορεί να δώσει μεγάλη αξία στο προϊόν σου αν και χρειάζεται και λίγη εσωτερική για να κρατήσεις μέρος της αξίας. </a:t>
            </a:r>
            <a:endParaRPr sz="1500" i="0" u="none" strike="noStrike" cap="none">
              <a:solidFill>
                <a:srgbClr val="000000"/>
              </a:solidFill>
              <a:latin typeface="Georgia"/>
              <a:ea typeface="Georgia"/>
              <a:cs typeface="Georgia"/>
              <a:sym typeface="Georgia"/>
            </a:endParaRPr>
          </a:p>
        </p:txBody>
      </p:sp>
      <p:sp>
        <p:nvSpPr>
          <p:cNvPr id="3009" name="Google Shape;3009;p341"/>
          <p:cNvSpPr/>
          <p:nvPr/>
        </p:nvSpPr>
        <p:spPr>
          <a:xfrm>
            <a:off x="7166114" y="3923000"/>
            <a:ext cx="2092500" cy="2196900"/>
          </a:xfrm>
          <a:prstGeom prst="rect">
            <a:avLst/>
          </a:prstGeom>
          <a:solidFill>
            <a:srgbClr val="000000">
              <a:alpha val="3530"/>
            </a:srgbClr>
          </a:solidFill>
          <a:ln>
            <a:noFill/>
          </a:ln>
        </p:spPr>
        <p:txBody>
          <a:bodyPr spcFirstLastPara="1" wrap="square" lIns="60925" tIns="60925" rIns="60925" bIns="609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a:latin typeface="Georgia"/>
                <a:ea typeface="Georgia"/>
                <a:cs typeface="Georgia"/>
                <a:sym typeface="Georgia"/>
              </a:rPr>
              <a:t>Πρέπει να εκμεταλλεύεσαι  τη χρήση της πνευματικής σου ιδιοκτησίας από τους άλλους όπως και να αγοράζεις την πνευματική ιδιοκτησία των άλλων για το όφελος της εταιρείας σου.</a:t>
            </a:r>
            <a:endParaRPr sz="1500" i="0" u="none" strike="noStrike" cap="none">
              <a:solidFill>
                <a:srgbClr val="000000"/>
              </a:solidFill>
              <a:latin typeface="Georgia"/>
              <a:ea typeface="Georgia"/>
              <a:cs typeface="Georgia"/>
              <a:sym typeface="Georgia"/>
            </a:endParaRPr>
          </a:p>
        </p:txBody>
      </p:sp>
      <p:sp>
        <p:nvSpPr>
          <p:cNvPr id="3010" name="Google Shape;3010;p341"/>
          <p:cNvSpPr txBox="1"/>
          <p:nvPr/>
        </p:nvSpPr>
        <p:spPr>
          <a:xfrm>
            <a:off x="9489100" y="4142200"/>
            <a:ext cx="2041200" cy="1140000"/>
          </a:xfrm>
          <a:prstGeom prst="rect">
            <a:avLst/>
          </a:prstGeom>
          <a:noFill/>
          <a:ln>
            <a:noFill/>
          </a:ln>
        </p:spPr>
        <p:txBody>
          <a:bodyPr spcFirstLastPara="1" wrap="square" lIns="121875" tIns="121875" rIns="121875" bIns="121875" anchor="t" anchorCtr="0">
            <a:noAutofit/>
          </a:bodyPr>
          <a:lstStyle/>
          <a:p>
            <a:pPr marL="0" marR="0" lvl="0" indent="0" algn="ctr" rtl="0">
              <a:lnSpc>
                <a:spcPct val="90000"/>
              </a:lnSpc>
              <a:spcBef>
                <a:spcPts val="0"/>
              </a:spcBef>
              <a:spcAft>
                <a:spcPts val="0"/>
              </a:spcAft>
              <a:buClr>
                <a:srgbClr val="404041"/>
              </a:buClr>
              <a:buSzPts val="1500"/>
              <a:buFont typeface="Georgia"/>
              <a:buNone/>
            </a:pPr>
            <a:r>
              <a:rPr lang="en-GB" sz="1500">
                <a:solidFill>
                  <a:srgbClr val="404041"/>
                </a:solidFill>
                <a:latin typeface="Georgia"/>
                <a:ea typeface="Georgia"/>
                <a:cs typeface="Georgia"/>
                <a:sym typeface="Georgia"/>
              </a:rPr>
              <a:t>Αν η επιχείρηση συνδυάσει σωστά εσωτερικές και εξωτερικές ιδέες θα κερδίσει! </a:t>
            </a:r>
            <a:endParaRPr sz="1500" b="0" i="0" u="none" strike="noStrike" cap="none">
              <a:solidFill>
                <a:srgbClr val="000000"/>
              </a:solidFill>
              <a:latin typeface="Arial"/>
              <a:ea typeface="Arial"/>
              <a:cs typeface="Arial"/>
              <a:sym typeface="Arial"/>
            </a:endParaRPr>
          </a:p>
        </p:txBody>
      </p:sp>
      <p:sp>
        <p:nvSpPr>
          <p:cNvPr id="3011" name="Google Shape;3011;p341"/>
          <p:cNvSpPr txBox="1"/>
          <p:nvPr/>
        </p:nvSpPr>
        <p:spPr>
          <a:xfrm>
            <a:off x="967300" y="4356850"/>
            <a:ext cx="2161500" cy="1140000"/>
          </a:xfrm>
          <a:prstGeom prst="rect">
            <a:avLst/>
          </a:prstGeom>
          <a:noFill/>
          <a:ln>
            <a:noFill/>
          </a:ln>
        </p:spPr>
        <p:txBody>
          <a:bodyPr spcFirstLastPara="1" wrap="square" lIns="121875" tIns="121875" rIns="121875" bIns="121875" anchor="ctr" anchorCtr="0">
            <a:noAutofit/>
          </a:bodyPr>
          <a:lstStyle/>
          <a:p>
            <a:pPr marL="0" marR="0" lvl="0" indent="0" algn="l" rtl="0">
              <a:lnSpc>
                <a:spcPct val="115000"/>
              </a:lnSpc>
              <a:spcBef>
                <a:spcPts val="0"/>
              </a:spcBef>
              <a:spcAft>
                <a:spcPts val="0"/>
              </a:spcAft>
              <a:buClr>
                <a:srgbClr val="FFFFFF"/>
              </a:buClr>
              <a:buSzPts val="1300"/>
              <a:buFont typeface="Georgia"/>
              <a:buNone/>
            </a:pPr>
            <a:r>
              <a:rPr lang="en-GB" sz="1900">
                <a:solidFill>
                  <a:srgbClr val="FFFFFF"/>
                </a:solidFill>
              </a:rPr>
              <a:t>Ανοικτή Καινοτομία</a:t>
            </a:r>
            <a:endParaRPr sz="1900" b="0" i="0" u="none" strike="noStrike" cap="non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5"/>
        <p:cNvGrpSpPr/>
        <p:nvPr/>
      </p:nvGrpSpPr>
      <p:grpSpPr>
        <a:xfrm>
          <a:off x="0" y="0"/>
          <a:ext cx="0" cy="0"/>
          <a:chOff x="0" y="0"/>
          <a:chExt cx="0" cy="0"/>
        </a:xfrm>
      </p:grpSpPr>
      <p:pic>
        <p:nvPicPr>
          <p:cNvPr id="3016" name="Google Shape;3016;p342"/>
          <p:cNvPicPr preferRelativeResize="0"/>
          <p:nvPr/>
        </p:nvPicPr>
        <p:blipFill rotWithShape="1">
          <a:blip r:embed="rId3">
            <a:alphaModFix/>
          </a:blip>
          <a:srcRect r="-4997"/>
          <a:stretch/>
        </p:blipFill>
        <p:spPr>
          <a:xfrm>
            <a:off x="0" y="0"/>
            <a:ext cx="12801600" cy="6857999"/>
          </a:xfrm>
          <a:prstGeom prst="rect">
            <a:avLst/>
          </a:prstGeom>
          <a:noFill/>
          <a:ln>
            <a:noFill/>
          </a:ln>
        </p:spPr>
      </p:pic>
      <p:grpSp>
        <p:nvGrpSpPr>
          <p:cNvPr id="3017" name="Google Shape;3017;p342"/>
          <p:cNvGrpSpPr/>
          <p:nvPr/>
        </p:nvGrpSpPr>
        <p:grpSpPr>
          <a:xfrm>
            <a:off x="-10800" y="4401600"/>
            <a:ext cx="12215700" cy="2446500"/>
            <a:chOff x="-10800" y="4401600"/>
            <a:chExt cx="12215700" cy="2446500"/>
          </a:xfrm>
        </p:grpSpPr>
        <p:sp>
          <p:nvSpPr>
            <p:cNvPr id="3018" name="Google Shape;3018;p342"/>
            <p:cNvSpPr/>
            <p:nvPr/>
          </p:nvSpPr>
          <p:spPr>
            <a:xfrm>
              <a:off x="4384800" y="4401600"/>
              <a:ext cx="187200" cy="2446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9" name="Google Shape;3019;p342"/>
            <p:cNvSpPr/>
            <p:nvPr/>
          </p:nvSpPr>
          <p:spPr>
            <a:xfrm rot="5400000">
              <a:off x="6003450" y="-1612650"/>
              <a:ext cx="187200" cy="12215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20" name="Google Shape;3020;p34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en-GB" sz="750">
                <a:solidFill>
                  <a:schemeClr val="lt1"/>
                </a:solidFill>
              </a:rPr>
              <a:t>16</a:t>
            </a:fld>
            <a:endParaRPr sz="750">
              <a:solidFill>
                <a:schemeClr val="lt1"/>
              </a:solidFill>
            </a:endParaRPr>
          </a:p>
        </p:txBody>
      </p:sp>
      <p:sp>
        <p:nvSpPr>
          <p:cNvPr id="3021" name="Google Shape;3021;p342"/>
          <p:cNvSpPr txBox="1"/>
          <p:nvPr/>
        </p:nvSpPr>
        <p:spPr>
          <a:xfrm>
            <a:off x="12672625" y="3217075"/>
            <a:ext cx="6260100" cy="73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22" name="Google Shape;3022;p342"/>
          <p:cNvGrpSpPr/>
          <p:nvPr/>
        </p:nvGrpSpPr>
        <p:grpSpPr>
          <a:xfrm>
            <a:off x="1523697" y="2294865"/>
            <a:ext cx="2596627" cy="2652276"/>
            <a:chOff x="4964188" y="3082538"/>
            <a:chExt cx="1388200" cy="1358400"/>
          </a:xfrm>
        </p:grpSpPr>
        <p:sp>
          <p:nvSpPr>
            <p:cNvPr id="3023" name="Google Shape;3023;p342"/>
            <p:cNvSpPr/>
            <p:nvPr/>
          </p:nvSpPr>
          <p:spPr>
            <a:xfrm>
              <a:off x="4964188" y="3082538"/>
              <a:ext cx="1358400" cy="13584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4" name="Google Shape;3024;p342"/>
            <p:cNvSpPr txBox="1"/>
            <p:nvPr/>
          </p:nvSpPr>
          <p:spPr>
            <a:xfrm>
              <a:off x="4993988" y="3478629"/>
              <a:ext cx="1358400" cy="480900"/>
            </a:xfrm>
            <a:prstGeom prst="rect">
              <a:avLst/>
            </a:prstGeom>
            <a:noFill/>
            <a:ln>
              <a:noFill/>
            </a:ln>
          </p:spPr>
          <p:txBody>
            <a:bodyPr spcFirstLastPara="1" wrap="square" lIns="121875" tIns="121875" rIns="121875" bIns="121875" anchor="ctr" anchorCtr="0">
              <a:noAutofit/>
            </a:bodyPr>
            <a:lstStyle/>
            <a:p>
              <a:pPr marL="0" marR="0" lvl="0" indent="0" algn="ctr" rtl="0">
                <a:lnSpc>
                  <a:spcPct val="90000"/>
                </a:lnSpc>
                <a:spcBef>
                  <a:spcPts val="0"/>
                </a:spcBef>
                <a:spcAft>
                  <a:spcPts val="0"/>
                </a:spcAft>
                <a:buClr>
                  <a:srgbClr val="FFFFFF"/>
                </a:buClr>
                <a:buSzPts val="1600"/>
                <a:buFont typeface="Georgia"/>
                <a:buNone/>
              </a:pPr>
              <a:r>
                <a:rPr lang="en-GB" sz="1600">
                  <a:solidFill>
                    <a:srgbClr val="FFFFFF"/>
                  </a:solidFill>
                </a:rPr>
                <a:t>Η Hewlett Packard έχει δημιουργήσει εργαστήρια καινοτομίας και συνεργάζεται με ακαδημαικούς και επιχειρηματίες για τη λύση προβλημάτων της με χρήση τεχνολογίας.  </a:t>
              </a:r>
              <a:endParaRPr sz="1600" b="0" i="0" u="none" strike="noStrike" cap="none">
                <a:solidFill>
                  <a:srgbClr val="000000"/>
                </a:solidFill>
                <a:latin typeface="Arial"/>
                <a:ea typeface="Arial"/>
                <a:cs typeface="Arial"/>
                <a:sym typeface="Arial"/>
              </a:endParaRPr>
            </a:p>
          </p:txBody>
        </p:sp>
      </p:grpSp>
      <p:grpSp>
        <p:nvGrpSpPr>
          <p:cNvPr id="3025" name="Google Shape;3025;p342"/>
          <p:cNvGrpSpPr/>
          <p:nvPr/>
        </p:nvGrpSpPr>
        <p:grpSpPr>
          <a:xfrm>
            <a:off x="4719569" y="2308215"/>
            <a:ext cx="2584356" cy="3750780"/>
            <a:chOff x="6725495" y="2738356"/>
            <a:chExt cx="1358400" cy="1912200"/>
          </a:xfrm>
        </p:grpSpPr>
        <p:sp>
          <p:nvSpPr>
            <p:cNvPr id="3026" name="Google Shape;3026;p342"/>
            <p:cNvSpPr/>
            <p:nvPr/>
          </p:nvSpPr>
          <p:spPr>
            <a:xfrm>
              <a:off x="6725495" y="2738356"/>
              <a:ext cx="1358400" cy="191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7" name="Google Shape;3027;p342"/>
            <p:cNvSpPr txBox="1"/>
            <p:nvPr/>
          </p:nvSpPr>
          <p:spPr>
            <a:xfrm>
              <a:off x="6777250" y="3329369"/>
              <a:ext cx="1254900" cy="480900"/>
            </a:xfrm>
            <a:prstGeom prst="rect">
              <a:avLst/>
            </a:prstGeom>
            <a:noFill/>
            <a:ln>
              <a:noFill/>
            </a:ln>
          </p:spPr>
          <p:txBody>
            <a:bodyPr spcFirstLastPara="1" wrap="square" lIns="121875" tIns="121875" rIns="121875" bIns="121875" anchor="ctr" anchorCtr="0">
              <a:noAutofit/>
            </a:bodyPr>
            <a:lstStyle/>
            <a:p>
              <a:pPr marL="0" marR="0" lvl="0" indent="0" algn="ctr" rtl="0">
                <a:lnSpc>
                  <a:spcPct val="90000"/>
                </a:lnSpc>
                <a:spcBef>
                  <a:spcPts val="0"/>
                </a:spcBef>
                <a:spcAft>
                  <a:spcPts val="0"/>
                </a:spcAft>
                <a:buClr>
                  <a:srgbClr val="FFFFFF"/>
                </a:buClr>
                <a:buSzPts val="1600"/>
                <a:buFont typeface="Georgia"/>
                <a:buNone/>
              </a:pPr>
              <a:r>
                <a:rPr lang="en-GB" sz="1600">
                  <a:solidFill>
                    <a:srgbClr val="FFFFFF"/>
                  </a:solidFill>
                </a:rPr>
                <a:t>Η Phillips Research είναι ένας διεθνής οργανισμός που βοηθά τη Phillips να δημιουργήσει καινοτομία σε συνεργασία με άλλες εταιρείες οι οποίες συνεργάζονται με τη Phillips όπως και με πανεπιστήμια και ερευνητικά ινστιτούτα. </a:t>
              </a:r>
              <a:endParaRPr sz="1600" b="0" i="0" u="none" strike="noStrike" cap="none">
                <a:solidFill>
                  <a:srgbClr val="000000"/>
                </a:solidFill>
                <a:latin typeface="Arial"/>
                <a:ea typeface="Arial"/>
                <a:cs typeface="Arial"/>
                <a:sym typeface="Arial"/>
              </a:endParaRPr>
            </a:p>
          </p:txBody>
        </p:sp>
      </p:grpSp>
      <p:grpSp>
        <p:nvGrpSpPr>
          <p:cNvPr id="3028" name="Google Shape;3028;p342"/>
          <p:cNvGrpSpPr/>
          <p:nvPr/>
        </p:nvGrpSpPr>
        <p:grpSpPr>
          <a:xfrm>
            <a:off x="8162904" y="2363332"/>
            <a:ext cx="2358862" cy="2748043"/>
            <a:chOff x="5146075" y="4596438"/>
            <a:chExt cx="1358400" cy="1358400"/>
          </a:xfrm>
        </p:grpSpPr>
        <p:sp>
          <p:nvSpPr>
            <p:cNvPr id="3029" name="Google Shape;3029;p342"/>
            <p:cNvSpPr/>
            <p:nvPr/>
          </p:nvSpPr>
          <p:spPr>
            <a:xfrm>
              <a:off x="5146075" y="4596438"/>
              <a:ext cx="1358400" cy="13584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0" name="Google Shape;3030;p342"/>
            <p:cNvSpPr txBox="1"/>
            <p:nvPr/>
          </p:nvSpPr>
          <p:spPr>
            <a:xfrm>
              <a:off x="5178091" y="5027082"/>
              <a:ext cx="1299300" cy="480900"/>
            </a:xfrm>
            <a:prstGeom prst="rect">
              <a:avLst/>
            </a:prstGeom>
            <a:noFill/>
            <a:ln>
              <a:noFill/>
            </a:ln>
          </p:spPr>
          <p:txBody>
            <a:bodyPr spcFirstLastPara="1" wrap="square" lIns="121875" tIns="121875" rIns="121875" bIns="121875" anchor="ctr" anchorCtr="0">
              <a:noAutofit/>
            </a:bodyPr>
            <a:lstStyle/>
            <a:p>
              <a:pPr marL="0" marR="0" lvl="0" indent="0" algn="ctr" rtl="0">
                <a:lnSpc>
                  <a:spcPct val="90000"/>
                </a:lnSpc>
                <a:spcBef>
                  <a:spcPts val="0"/>
                </a:spcBef>
                <a:spcAft>
                  <a:spcPts val="0"/>
                </a:spcAft>
                <a:buClr>
                  <a:srgbClr val="FFFFFF"/>
                </a:buClr>
                <a:buSzPts val="1600"/>
                <a:buFont typeface="Georgia"/>
                <a:buNone/>
              </a:pPr>
              <a:r>
                <a:rPr lang="en-GB" sz="1600">
                  <a:solidFill>
                    <a:srgbClr val="FFFFFF"/>
                  </a:solidFill>
                </a:rPr>
                <a:t>H Starbucks, πρωτοπόρος της ανοικτής καινοτομίας τρέχει εργαστήρια για εξόρυξη ιδεών και έχει λάβει μέχρι σήμερα πέραν των 100 000 ιδεών από πελάτες της. </a:t>
              </a:r>
              <a:endParaRPr sz="1600" b="0" i="0" u="none" strike="noStrike" cap="none">
                <a:solidFill>
                  <a:srgbClr val="000000"/>
                </a:solidFill>
                <a:latin typeface="Arial"/>
                <a:ea typeface="Arial"/>
                <a:cs typeface="Arial"/>
                <a:sym typeface="Arial"/>
              </a:endParaRPr>
            </a:p>
          </p:txBody>
        </p:sp>
      </p:grpSp>
      <p:sp>
        <p:nvSpPr>
          <p:cNvPr id="3031" name="Google Shape;3031;p342"/>
          <p:cNvSpPr/>
          <p:nvPr/>
        </p:nvSpPr>
        <p:spPr>
          <a:xfrm>
            <a:off x="7976684" y="-761713"/>
            <a:ext cx="630238" cy="630238"/>
          </a:xfrm>
          <a:custGeom>
            <a:avLst/>
            <a:gdLst/>
            <a:ahLst/>
            <a:cxnLst/>
            <a:rect l="l" t="t" r="r" b="b"/>
            <a:pathLst>
              <a:path w="347" h="347" extrusionOk="0">
                <a:moveTo>
                  <a:pt x="0" y="0"/>
                </a:moveTo>
                <a:cubicBezTo>
                  <a:pt x="0" y="347"/>
                  <a:pt x="0" y="347"/>
                  <a:pt x="0" y="347"/>
                </a:cubicBezTo>
                <a:cubicBezTo>
                  <a:pt x="347" y="347"/>
                  <a:pt x="347" y="347"/>
                  <a:pt x="347" y="347"/>
                </a:cubicBezTo>
                <a:cubicBezTo>
                  <a:pt x="347" y="0"/>
                  <a:pt x="347" y="0"/>
                  <a:pt x="347" y="0"/>
                </a:cubicBezTo>
                <a:lnTo>
                  <a:pt x="0" y="0"/>
                </a:lnTo>
                <a:close/>
                <a:moveTo>
                  <a:pt x="332" y="332"/>
                </a:moveTo>
                <a:cubicBezTo>
                  <a:pt x="15" y="332"/>
                  <a:pt x="15" y="332"/>
                  <a:pt x="15" y="332"/>
                </a:cubicBezTo>
                <a:cubicBezTo>
                  <a:pt x="15" y="15"/>
                  <a:pt x="15" y="15"/>
                  <a:pt x="15" y="15"/>
                </a:cubicBezTo>
                <a:cubicBezTo>
                  <a:pt x="332" y="15"/>
                  <a:pt x="332" y="15"/>
                  <a:pt x="332" y="15"/>
                </a:cubicBezTo>
                <a:lnTo>
                  <a:pt x="332" y="332"/>
                </a:lnTo>
                <a:close/>
                <a:moveTo>
                  <a:pt x="173" y="300"/>
                </a:moveTo>
                <a:cubicBezTo>
                  <a:pt x="243" y="300"/>
                  <a:pt x="300" y="243"/>
                  <a:pt x="300" y="173"/>
                </a:cubicBezTo>
                <a:cubicBezTo>
                  <a:pt x="300" y="104"/>
                  <a:pt x="243" y="47"/>
                  <a:pt x="173" y="47"/>
                </a:cubicBezTo>
                <a:cubicBezTo>
                  <a:pt x="104" y="47"/>
                  <a:pt x="47" y="104"/>
                  <a:pt x="47" y="173"/>
                </a:cubicBezTo>
                <a:cubicBezTo>
                  <a:pt x="47" y="243"/>
                  <a:pt x="104" y="300"/>
                  <a:pt x="173" y="300"/>
                </a:cubicBezTo>
                <a:close/>
                <a:moveTo>
                  <a:pt x="84" y="240"/>
                </a:moveTo>
                <a:cubicBezTo>
                  <a:pt x="109" y="240"/>
                  <a:pt x="109" y="240"/>
                  <a:pt x="109" y="240"/>
                </a:cubicBezTo>
                <a:cubicBezTo>
                  <a:pt x="114" y="254"/>
                  <a:pt x="121" y="266"/>
                  <a:pt x="129" y="276"/>
                </a:cubicBezTo>
                <a:cubicBezTo>
                  <a:pt x="111" y="268"/>
                  <a:pt x="96" y="256"/>
                  <a:pt x="84" y="240"/>
                </a:cubicBezTo>
                <a:close/>
                <a:moveTo>
                  <a:pt x="91" y="121"/>
                </a:moveTo>
                <a:cubicBezTo>
                  <a:pt x="92" y="128"/>
                  <a:pt x="96" y="134"/>
                  <a:pt x="101" y="137"/>
                </a:cubicBezTo>
                <a:cubicBezTo>
                  <a:pt x="100" y="147"/>
                  <a:pt x="99" y="156"/>
                  <a:pt x="99" y="166"/>
                </a:cubicBezTo>
                <a:cubicBezTo>
                  <a:pt x="62" y="166"/>
                  <a:pt x="62" y="166"/>
                  <a:pt x="62" y="166"/>
                </a:cubicBezTo>
                <a:cubicBezTo>
                  <a:pt x="63" y="150"/>
                  <a:pt x="67" y="135"/>
                  <a:pt x="75" y="121"/>
                </a:cubicBezTo>
                <a:lnTo>
                  <a:pt x="91" y="121"/>
                </a:lnTo>
                <a:close/>
                <a:moveTo>
                  <a:pt x="285" y="166"/>
                </a:moveTo>
                <a:cubicBezTo>
                  <a:pt x="267" y="166"/>
                  <a:pt x="267" y="166"/>
                  <a:pt x="267" y="166"/>
                </a:cubicBezTo>
                <a:cubicBezTo>
                  <a:pt x="264" y="157"/>
                  <a:pt x="257" y="151"/>
                  <a:pt x="247" y="149"/>
                </a:cubicBezTo>
                <a:cubicBezTo>
                  <a:pt x="246" y="139"/>
                  <a:pt x="244" y="130"/>
                  <a:pt x="242" y="121"/>
                </a:cubicBezTo>
                <a:cubicBezTo>
                  <a:pt x="272" y="121"/>
                  <a:pt x="272" y="121"/>
                  <a:pt x="272" y="121"/>
                </a:cubicBezTo>
                <a:cubicBezTo>
                  <a:pt x="279" y="135"/>
                  <a:pt x="284" y="150"/>
                  <a:pt x="285" y="166"/>
                </a:cubicBezTo>
                <a:close/>
                <a:moveTo>
                  <a:pt x="145" y="121"/>
                </a:moveTo>
                <a:cubicBezTo>
                  <a:pt x="166" y="121"/>
                  <a:pt x="166" y="121"/>
                  <a:pt x="166" y="121"/>
                </a:cubicBezTo>
                <a:cubicBezTo>
                  <a:pt x="166" y="166"/>
                  <a:pt x="166" y="166"/>
                  <a:pt x="166" y="166"/>
                </a:cubicBezTo>
                <a:cubicBezTo>
                  <a:pt x="113" y="166"/>
                  <a:pt x="113" y="166"/>
                  <a:pt x="113" y="166"/>
                </a:cubicBezTo>
                <a:cubicBezTo>
                  <a:pt x="114" y="158"/>
                  <a:pt x="114" y="150"/>
                  <a:pt x="115" y="143"/>
                </a:cubicBezTo>
                <a:cubicBezTo>
                  <a:pt x="116" y="143"/>
                  <a:pt x="117" y="143"/>
                  <a:pt x="118" y="143"/>
                </a:cubicBezTo>
                <a:cubicBezTo>
                  <a:pt x="131" y="143"/>
                  <a:pt x="142" y="134"/>
                  <a:pt x="145" y="121"/>
                </a:cubicBezTo>
                <a:close/>
                <a:moveTo>
                  <a:pt x="166" y="181"/>
                </a:moveTo>
                <a:cubicBezTo>
                  <a:pt x="166" y="205"/>
                  <a:pt x="166" y="205"/>
                  <a:pt x="166" y="205"/>
                </a:cubicBezTo>
                <a:cubicBezTo>
                  <a:pt x="157" y="208"/>
                  <a:pt x="149" y="216"/>
                  <a:pt x="147" y="226"/>
                </a:cubicBezTo>
                <a:cubicBezTo>
                  <a:pt x="120" y="226"/>
                  <a:pt x="120" y="226"/>
                  <a:pt x="120" y="226"/>
                </a:cubicBezTo>
                <a:cubicBezTo>
                  <a:pt x="116" y="212"/>
                  <a:pt x="114" y="197"/>
                  <a:pt x="113" y="181"/>
                </a:cubicBezTo>
                <a:lnTo>
                  <a:pt x="166" y="181"/>
                </a:lnTo>
                <a:close/>
                <a:moveTo>
                  <a:pt x="174" y="244"/>
                </a:moveTo>
                <a:cubicBezTo>
                  <a:pt x="167" y="244"/>
                  <a:pt x="161" y="238"/>
                  <a:pt x="161" y="232"/>
                </a:cubicBezTo>
                <a:cubicBezTo>
                  <a:pt x="161" y="225"/>
                  <a:pt x="167" y="219"/>
                  <a:pt x="174" y="219"/>
                </a:cubicBezTo>
                <a:cubicBezTo>
                  <a:pt x="181" y="219"/>
                  <a:pt x="186" y="225"/>
                  <a:pt x="186" y="232"/>
                </a:cubicBezTo>
                <a:cubicBezTo>
                  <a:pt x="186" y="238"/>
                  <a:pt x="181" y="244"/>
                  <a:pt x="174" y="244"/>
                </a:cubicBezTo>
                <a:close/>
                <a:moveTo>
                  <a:pt x="148" y="240"/>
                </a:moveTo>
                <a:cubicBezTo>
                  <a:pt x="151" y="249"/>
                  <a:pt x="158" y="255"/>
                  <a:pt x="166" y="258"/>
                </a:cubicBezTo>
                <a:cubicBezTo>
                  <a:pt x="166" y="284"/>
                  <a:pt x="166" y="284"/>
                  <a:pt x="166" y="284"/>
                </a:cubicBezTo>
                <a:cubicBezTo>
                  <a:pt x="150" y="280"/>
                  <a:pt x="135" y="264"/>
                  <a:pt x="126" y="240"/>
                </a:cubicBezTo>
                <a:lnTo>
                  <a:pt x="148" y="240"/>
                </a:lnTo>
                <a:close/>
                <a:moveTo>
                  <a:pt x="181" y="284"/>
                </a:moveTo>
                <a:cubicBezTo>
                  <a:pt x="181" y="258"/>
                  <a:pt x="181" y="258"/>
                  <a:pt x="181" y="258"/>
                </a:cubicBezTo>
                <a:cubicBezTo>
                  <a:pt x="190" y="256"/>
                  <a:pt x="197" y="249"/>
                  <a:pt x="200" y="240"/>
                </a:cubicBezTo>
                <a:cubicBezTo>
                  <a:pt x="221" y="240"/>
                  <a:pt x="221" y="240"/>
                  <a:pt x="221" y="240"/>
                </a:cubicBezTo>
                <a:cubicBezTo>
                  <a:pt x="212" y="264"/>
                  <a:pt x="197" y="280"/>
                  <a:pt x="181" y="284"/>
                </a:cubicBezTo>
                <a:close/>
                <a:moveTo>
                  <a:pt x="201" y="226"/>
                </a:moveTo>
                <a:cubicBezTo>
                  <a:pt x="198" y="216"/>
                  <a:pt x="191" y="208"/>
                  <a:pt x="181" y="205"/>
                </a:cubicBezTo>
                <a:cubicBezTo>
                  <a:pt x="181" y="181"/>
                  <a:pt x="181" y="181"/>
                  <a:pt x="181" y="181"/>
                </a:cubicBezTo>
                <a:cubicBezTo>
                  <a:pt x="215" y="181"/>
                  <a:pt x="215" y="181"/>
                  <a:pt x="215" y="181"/>
                </a:cubicBezTo>
                <a:cubicBezTo>
                  <a:pt x="217" y="190"/>
                  <a:pt x="223" y="198"/>
                  <a:pt x="232" y="201"/>
                </a:cubicBezTo>
                <a:cubicBezTo>
                  <a:pt x="231" y="210"/>
                  <a:pt x="229" y="218"/>
                  <a:pt x="227" y="226"/>
                </a:cubicBezTo>
                <a:lnTo>
                  <a:pt x="201" y="226"/>
                </a:lnTo>
                <a:close/>
                <a:moveTo>
                  <a:pt x="242" y="163"/>
                </a:moveTo>
                <a:cubicBezTo>
                  <a:pt x="249" y="163"/>
                  <a:pt x="254" y="169"/>
                  <a:pt x="254" y="176"/>
                </a:cubicBezTo>
                <a:cubicBezTo>
                  <a:pt x="254" y="182"/>
                  <a:pt x="249" y="188"/>
                  <a:pt x="242" y="188"/>
                </a:cubicBezTo>
                <a:cubicBezTo>
                  <a:pt x="235" y="188"/>
                  <a:pt x="229" y="182"/>
                  <a:pt x="229" y="176"/>
                </a:cubicBezTo>
                <a:cubicBezTo>
                  <a:pt x="229" y="169"/>
                  <a:pt x="235" y="163"/>
                  <a:pt x="242" y="163"/>
                </a:cubicBezTo>
                <a:close/>
                <a:moveTo>
                  <a:pt x="247" y="202"/>
                </a:moveTo>
                <a:cubicBezTo>
                  <a:pt x="258" y="201"/>
                  <a:pt x="266" y="192"/>
                  <a:pt x="269" y="181"/>
                </a:cubicBezTo>
                <a:cubicBezTo>
                  <a:pt x="285" y="181"/>
                  <a:pt x="285" y="181"/>
                  <a:pt x="285" y="181"/>
                </a:cubicBezTo>
                <a:cubicBezTo>
                  <a:pt x="284" y="197"/>
                  <a:pt x="279" y="212"/>
                  <a:pt x="272" y="226"/>
                </a:cubicBezTo>
                <a:cubicBezTo>
                  <a:pt x="242" y="226"/>
                  <a:pt x="242" y="226"/>
                  <a:pt x="242" y="226"/>
                </a:cubicBezTo>
                <a:cubicBezTo>
                  <a:pt x="244" y="218"/>
                  <a:pt x="245" y="211"/>
                  <a:pt x="247" y="202"/>
                </a:cubicBezTo>
                <a:close/>
                <a:moveTo>
                  <a:pt x="232" y="150"/>
                </a:moveTo>
                <a:cubicBezTo>
                  <a:pt x="225" y="153"/>
                  <a:pt x="219" y="159"/>
                  <a:pt x="216" y="166"/>
                </a:cubicBezTo>
                <a:cubicBezTo>
                  <a:pt x="181" y="166"/>
                  <a:pt x="181" y="166"/>
                  <a:pt x="181" y="166"/>
                </a:cubicBezTo>
                <a:cubicBezTo>
                  <a:pt x="181" y="121"/>
                  <a:pt x="181" y="121"/>
                  <a:pt x="181" y="121"/>
                </a:cubicBezTo>
                <a:cubicBezTo>
                  <a:pt x="227" y="121"/>
                  <a:pt x="227" y="121"/>
                  <a:pt x="227" y="121"/>
                </a:cubicBezTo>
                <a:cubicBezTo>
                  <a:pt x="229" y="130"/>
                  <a:pt x="231" y="140"/>
                  <a:pt x="232" y="150"/>
                </a:cubicBezTo>
                <a:close/>
                <a:moveTo>
                  <a:pt x="181" y="106"/>
                </a:moveTo>
                <a:cubicBezTo>
                  <a:pt x="181" y="63"/>
                  <a:pt x="181" y="63"/>
                  <a:pt x="181" y="63"/>
                </a:cubicBezTo>
                <a:cubicBezTo>
                  <a:pt x="197" y="66"/>
                  <a:pt x="212" y="83"/>
                  <a:pt x="222" y="106"/>
                </a:cubicBezTo>
                <a:lnTo>
                  <a:pt x="181" y="106"/>
                </a:lnTo>
                <a:close/>
                <a:moveTo>
                  <a:pt x="166" y="63"/>
                </a:moveTo>
                <a:cubicBezTo>
                  <a:pt x="166" y="106"/>
                  <a:pt x="166" y="106"/>
                  <a:pt x="166" y="106"/>
                </a:cubicBezTo>
                <a:cubicBezTo>
                  <a:pt x="144" y="106"/>
                  <a:pt x="144" y="106"/>
                  <a:pt x="144" y="106"/>
                </a:cubicBezTo>
                <a:cubicBezTo>
                  <a:pt x="142" y="101"/>
                  <a:pt x="138" y="96"/>
                  <a:pt x="132" y="92"/>
                </a:cubicBezTo>
                <a:cubicBezTo>
                  <a:pt x="142" y="76"/>
                  <a:pt x="154" y="66"/>
                  <a:pt x="166" y="63"/>
                </a:cubicBezTo>
                <a:close/>
                <a:moveTo>
                  <a:pt x="118" y="103"/>
                </a:moveTo>
                <a:cubicBezTo>
                  <a:pt x="125" y="103"/>
                  <a:pt x="130" y="109"/>
                  <a:pt x="130" y="116"/>
                </a:cubicBezTo>
                <a:cubicBezTo>
                  <a:pt x="130" y="122"/>
                  <a:pt x="125" y="128"/>
                  <a:pt x="118" y="128"/>
                </a:cubicBezTo>
                <a:cubicBezTo>
                  <a:pt x="111" y="128"/>
                  <a:pt x="105" y="122"/>
                  <a:pt x="105" y="116"/>
                </a:cubicBezTo>
                <a:cubicBezTo>
                  <a:pt x="105" y="109"/>
                  <a:pt x="111" y="103"/>
                  <a:pt x="118" y="103"/>
                </a:cubicBezTo>
                <a:close/>
                <a:moveTo>
                  <a:pt x="98" y="181"/>
                </a:moveTo>
                <a:cubicBezTo>
                  <a:pt x="99" y="197"/>
                  <a:pt x="101" y="212"/>
                  <a:pt x="105" y="226"/>
                </a:cubicBezTo>
                <a:cubicBezTo>
                  <a:pt x="75" y="226"/>
                  <a:pt x="75" y="226"/>
                  <a:pt x="75" y="226"/>
                </a:cubicBezTo>
                <a:cubicBezTo>
                  <a:pt x="67" y="212"/>
                  <a:pt x="63" y="197"/>
                  <a:pt x="62" y="181"/>
                </a:cubicBezTo>
                <a:lnTo>
                  <a:pt x="98" y="181"/>
                </a:lnTo>
                <a:close/>
                <a:moveTo>
                  <a:pt x="217" y="276"/>
                </a:moveTo>
                <a:cubicBezTo>
                  <a:pt x="225" y="267"/>
                  <a:pt x="232" y="255"/>
                  <a:pt x="237" y="240"/>
                </a:cubicBezTo>
                <a:cubicBezTo>
                  <a:pt x="263" y="240"/>
                  <a:pt x="263" y="240"/>
                  <a:pt x="263" y="240"/>
                </a:cubicBezTo>
                <a:cubicBezTo>
                  <a:pt x="251" y="256"/>
                  <a:pt x="235" y="268"/>
                  <a:pt x="217" y="276"/>
                </a:cubicBezTo>
                <a:close/>
                <a:moveTo>
                  <a:pt x="263" y="106"/>
                </a:moveTo>
                <a:cubicBezTo>
                  <a:pt x="237" y="106"/>
                  <a:pt x="237" y="106"/>
                  <a:pt x="237" y="106"/>
                </a:cubicBezTo>
                <a:cubicBezTo>
                  <a:pt x="232" y="92"/>
                  <a:pt x="226" y="80"/>
                  <a:pt x="218" y="71"/>
                </a:cubicBezTo>
                <a:cubicBezTo>
                  <a:pt x="236" y="79"/>
                  <a:pt x="251" y="91"/>
                  <a:pt x="263" y="106"/>
                </a:cubicBezTo>
                <a:close/>
                <a:moveTo>
                  <a:pt x="129" y="71"/>
                </a:moveTo>
                <a:cubicBezTo>
                  <a:pt x="125" y="76"/>
                  <a:pt x="121" y="82"/>
                  <a:pt x="118" y="88"/>
                </a:cubicBezTo>
                <a:cubicBezTo>
                  <a:pt x="106" y="88"/>
                  <a:pt x="96" y="96"/>
                  <a:pt x="92" y="106"/>
                </a:cubicBezTo>
                <a:cubicBezTo>
                  <a:pt x="84" y="106"/>
                  <a:pt x="84" y="106"/>
                  <a:pt x="84" y="106"/>
                </a:cubicBezTo>
                <a:cubicBezTo>
                  <a:pt x="96" y="91"/>
                  <a:pt x="111" y="79"/>
                  <a:pt x="129" y="7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32" name="Google Shape;3032;p342"/>
          <p:cNvSpPr/>
          <p:nvPr/>
        </p:nvSpPr>
        <p:spPr>
          <a:xfrm>
            <a:off x="7057103" y="-760925"/>
            <a:ext cx="628650" cy="628650"/>
          </a:xfrm>
          <a:custGeom>
            <a:avLst/>
            <a:gdLst/>
            <a:ahLst/>
            <a:cxnLst/>
            <a:rect l="l" t="t" r="r" b="b"/>
            <a:pathLst>
              <a:path w="346" h="346" extrusionOk="0">
                <a:moveTo>
                  <a:pt x="0" y="0"/>
                </a:moveTo>
                <a:cubicBezTo>
                  <a:pt x="0" y="346"/>
                  <a:pt x="0" y="346"/>
                  <a:pt x="0" y="346"/>
                </a:cubicBezTo>
                <a:cubicBezTo>
                  <a:pt x="54" y="346"/>
                  <a:pt x="54" y="346"/>
                  <a:pt x="54" y="346"/>
                </a:cubicBezTo>
                <a:cubicBezTo>
                  <a:pt x="64" y="268"/>
                  <a:pt x="64" y="268"/>
                  <a:pt x="64" y="268"/>
                </a:cubicBezTo>
                <a:cubicBezTo>
                  <a:pt x="68" y="255"/>
                  <a:pt x="78" y="245"/>
                  <a:pt x="91" y="241"/>
                </a:cubicBezTo>
                <a:cubicBezTo>
                  <a:pt x="143" y="223"/>
                  <a:pt x="143" y="223"/>
                  <a:pt x="143" y="223"/>
                </a:cubicBezTo>
                <a:cubicBezTo>
                  <a:pt x="143" y="223"/>
                  <a:pt x="144" y="223"/>
                  <a:pt x="145" y="224"/>
                </a:cubicBezTo>
                <a:cubicBezTo>
                  <a:pt x="149" y="228"/>
                  <a:pt x="149" y="228"/>
                  <a:pt x="149" y="228"/>
                </a:cubicBezTo>
                <a:cubicBezTo>
                  <a:pt x="155" y="234"/>
                  <a:pt x="164" y="238"/>
                  <a:pt x="173" y="238"/>
                </a:cubicBezTo>
                <a:cubicBezTo>
                  <a:pt x="182" y="238"/>
                  <a:pt x="191" y="234"/>
                  <a:pt x="197" y="228"/>
                </a:cubicBezTo>
                <a:cubicBezTo>
                  <a:pt x="201" y="224"/>
                  <a:pt x="201" y="224"/>
                  <a:pt x="201" y="224"/>
                </a:cubicBezTo>
                <a:cubicBezTo>
                  <a:pt x="202" y="223"/>
                  <a:pt x="202" y="223"/>
                  <a:pt x="203" y="223"/>
                </a:cubicBezTo>
                <a:cubicBezTo>
                  <a:pt x="255" y="241"/>
                  <a:pt x="255" y="241"/>
                  <a:pt x="255" y="241"/>
                </a:cubicBezTo>
                <a:cubicBezTo>
                  <a:pt x="267" y="245"/>
                  <a:pt x="278" y="255"/>
                  <a:pt x="282" y="268"/>
                </a:cubicBezTo>
                <a:cubicBezTo>
                  <a:pt x="292" y="346"/>
                  <a:pt x="292" y="346"/>
                  <a:pt x="292" y="346"/>
                </a:cubicBezTo>
                <a:cubicBezTo>
                  <a:pt x="346" y="346"/>
                  <a:pt x="346" y="346"/>
                  <a:pt x="346" y="346"/>
                </a:cubicBezTo>
                <a:cubicBezTo>
                  <a:pt x="346" y="0"/>
                  <a:pt x="346" y="0"/>
                  <a:pt x="346" y="0"/>
                </a:cubicBezTo>
                <a:lnTo>
                  <a:pt x="0" y="0"/>
                </a:lnTo>
                <a:close/>
                <a:moveTo>
                  <a:pt x="331" y="331"/>
                </a:moveTo>
                <a:cubicBezTo>
                  <a:pt x="305" y="331"/>
                  <a:pt x="305" y="331"/>
                  <a:pt x="305" y="331"/>
                </a:cubicBezTo>
                <a:cubicBezTo>
                  <a:pt x="296" y="266"/>
                  <a:pt x="296" y="266"/>
                  <a:pt x="296" y="266"/>
                </a:cubicBezTo>
                <a:cubicBezTo>
                  <a:pt x="296" y="264"/>
                  <a:pt x="296" y="264"/>
                  <a:pt x="296" y="264"/>
                </a:cubicBezTo>
                <a:cubicBezTo>
                  <a:pt x="291" y="247"/>
                  <a:pt x="277" y="233"/>
                  <a:pt x="259" y="227"/>
                </a:cubicBezTo>
                <a:cubicBezTo>
                  <a:pt x="208" y="209"/>
                  <a:pt x="208" y="209"/>
                  <a:pt x="208" y="209"/>
                </a:cubicBezTo>
                <a:cubicBezTo>
                  <a:pt x="202" y="207"/>
                  <a:pt x="195" y="209"/>
                  <a:pt x="190" y="213"/>
                </a:cubicBezTo>
                <a:cubicBezTo>
                  <a:pt x="186" y="217"/>
                  <a:pt x="186" y="217"/>
                  <a:pt x="186" y="217"/>
                </a:cubicBezTo>
                <a:cubicBezTo>
                  <a:pt x="183" y="221"/>
                  <a:pt x="178" y="223"/>
                  <a:pt x="173" y="223"/>
                </a:cubicBezTo>
                <a:cubicBezTo>
                  <a:pt x="168" y="223"/>
                  <a:pt x="163" y="221"/>
                  <a:pt x="159" y="217"/>
                </a:cubicBezTo>
                <a:cubicBezTo>
                  <a:pt x="155" y="213"/>
                  <a:pt x="155" y="213"/>
                  <a:pt x="155" y="213"/>
                </a:cubicBezTo>
                <a:cubicBezTo>
                  <a:pt x="151" y="209"/>
                  <a:pt x="144" y="207"/>
                  <a:pt x="138" y="209"/>
                </a:cubicBezTo>
                <a:cubicBezTo>
                  <a:pt x="86" y="227"/>
                  <a:pt x="86" y="227"/>
                  <a:pt x="86" y="227"/>
                </a:cubicBezTo>
                <a:cubicBezTo>
                  <a:pt x="69" y="233"/>
                  <a:pt x="55" y="247"/>
                  <a:pt x="49" y="264"/>
                </a:cubicBezTo>
                <a:cubicBezTo>
                  <a:pt x="41" y="331"/>
                  <a:pt x="41" y="331"/>
                  <a:pt x="41" y="331"/>
                </a:cubicBezTo>
                <a:cubicBezTo>
                  <a:pt x="14" y="331"/>
                  <a:pt x="14" y="331"/>
                  <a:pt x="14" y="331"/>
                </a:cubicBezTo>
                <a:cubicBezTo>
                  <a:pt x="14" y="14"/>
                  <a:pt x="14" y="14"/>
                  <a:pt x="14" y="14"/>
                </a:cubicBezTo>
                <a:cubicBezTo>
                  <a:pt x="331" y="14"/>
                  <a:pt x="331" y="14"/>
                  <a:pt x="331" y="14"/>
                </a:cubicBezTo>
                <a:lnTo>
                  <a:pt x="331" y="331"/>
                </a:lnTo>
                <a:close/>
                <a:moveTo>
                  <a:pt x="173" y="201"/>
                </a:moveTo>
                <a:cubicBezTo>
                  <a:pt x="187" y="201"/>
                  <a:pt x="195" y="193"/>
                  <a:pt x="204" y="184"/>
                </a:cubicBezTo>
                <a:cubicBezTo>
                  <a:pt x="214" y="172"/>
                  <a:pt x="220" y="152"/>
                  <a:pt x="220" y="124"/>
                </a:cubicBezTo>
                <a:cubicBezTo>
                  <a:pt x="220" y="96"/>
                  <a:pt x="199" y="73"/>
                  <a:pt x="173" y="73"/>
                </a:cubicBezTo>
                <a:cubicBezTo>
                  <a:pt x="147" y="73"/>
                  <a:pt x="126" y="96"/>
                  <a:pt x="126" y="124"/>
                </a:cubicBezTo>
                <a:cubicBezTo>
                  <a:pt x="126" y="152"/>
                  <a:pt x="131" y="172"/>
                  <a:pt x="142" y="184"/>
                </a:cubicBezTo>
                <a:cubicBezTo>
                  <a:pt x="150" y="193"/>
                  <a:pt x="158" y="201"/>
                  <a:pt x="173" y="201"/>
                </a:cubicBezTo>
                <a:close/>
                <a:moveTo>
                  <a:pt x="173" y="88"/>
                </a:moveTo>
                <a:cubicBezTo>
                  <a:pt x="190" y="88"/>
                  <a:pt x="205" y="104"/>
                  <a:pt x="205" y="124"/>
                </a:cubicBezTo>
                <a:cubicBezTo>
                  <a:pt x="205" y="148"/>
                  <a:pt x="201" y="165"/>
                  <a:pt x="193" y="174"/>
                </a:cubicBezTo>
                <a:cubicBezTo>
                  <a:pt x="184" y="184"/>
                  <a:pt x="180" y="187"/>
                  <a:pt x="173" y="187"/>
                </a:cubicBezTo>
                <a:cubicBezTo>
                  <a:pt x="166" y="187"/>
                  <a:pt x="161" y="184"/>
                  <a:pt x="153" y="174"/>
                </a:cubicBezTo>
                <a:cubicBezTo>
                  <a:pt x="145" y="165"/>
                  <a:pt x="141" y="148"/>
                  <a:pt x="141" y="124"/>
                </a:cubicBezTo>
                <a:cubicBezTo>
                  <a:pt x="141" y="104"/>
                  <a:pt x="155" y="88"/>
                  <a:pt x="173" y="8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33" name="Google Shape;3033;p342"/>
          <p:cNvSpPr/>
          <p:nvPr/>
        </p:nvSpPr>
        <p:spPr>
          <a:xfrm>
            <a:off x="11364000" y="-22850"/>
            <a:ext cx="187200" cy="455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34" name="Google Shape;3034;p342"/>
          <p:cNvPicPr preferRelativeResize="0"/>
          <p:nvPr/>
        </p:nvPicPr>
        <p:blipFill>
          <a:blip r:embed="rId4">
            <a:alphaModFix/>
          </a:blip>
          <a:stretch>
            <a:fillRect/>
          </a:stretch>
        </p:blipFill>
        <p:spPr>
          <a:xfrm>
            <a:off x="2050651" y="439751"/>
            <a:ext cx="1663701" cy="1663701"/>
          </a:xfrm>
          <a:prstGeom prst="rect">
            <a:avLst/>
          </a:prstGeom>
          <a:noFill/>
          <a:ln>
            <a:noFill/>
          </a:ln>
        </p:spPr>
      </p:pic>
      <p:pic>
        <p:nvPicPr>
          <p:cNvPr id="3035" name="Google Shape;3035;p342"/>
          <p:cNvPicPr preferRelativeResize="0"/>
          <p:nvPr/>
        </p:nvPicPr>
        <p:blipFill>
          <a:blip r:embed="rId5">
            <a:alphaModFix/>
          </a:blip>
          <a:stretch>
            <a:fillRect/>
          </a:stretch>
        </p:blipFill>
        <p:spPr>
          <a:xfrm>
            <a:off x="4514850" y="614363"/>
            <a:ext cx="2857500" cy="1209675"/>
          </a:xfrm>
          <a:prstGeom prst="rect">
            <a:avLst/>
          </a:prstGeom>
          <a:noFill/>
          <a:ln>
            <a:noFill/>
          </a:ln>
        </p:spPr>
      </p:pic>
      <p:pic>
        <p:nvPicPr>
          <p:cNvPr id="3036" name="Google Shape;3036;p342"/>
          <p:cNvPicPr preferRelativeResize="0"/>
          <p:nvPr/>
        </p:nvPicPr>
        <p:blipFill>
          <a:blip r:embed="rId6">
            <a:alphaModFix/>
          </a:blip>
          <a:stretch>
            <a:fillRect/>
          </a:stretch>
        </p:blipFill>
        <p:spPr>
          <a:xfrm>
            <a:off x="8530124" y="439750"/>
            <a:ext cx="1663701" cy="16844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0"/>
        <p:cNvGrpSpPr/>
        <p:nvPr/>
      </p:nvGrpSpPr>
      <p:grpSpPr>
        <a:xfrm>
          <a:off x="0" y="0"/>
          <a:ext cx="0" cy="0"/>
          <a:chOff x="0" y="0"/>
          <a:chExt cx="0" cy="0"/>
        </a:xfrm>
      </p:grpSpPr>
      <p:sp>
        <p:nvSpPr>
          <p:cNvPr id="3041" name="Google Shape;3041;p343"/>
          <p:cNvSpPr txBox="1">
            <a:spLocks noGrp="1"/>
          </p:cNvSpPr>
          <p:nvPr>
            <p:ph type="title"/>
          </p:nvPr>
        </p:nvSpPr>
        <p:spPr>
          <a:xfrm>
            <a:off x="410125" y="288350"/>
            <a:ext cx="6716100" cy="1241700"/>
          </a:xfrm>
          <a:prstGeom prst="rect">
            <a:avLst/>
          </a:prstGeom>
          <a:noFill/>
          <a:ln>
            <a:noFill/>
          </a:ln>
        </p:spPr>
        <p:txBody>
          <a:bodyPr spcFirstLastPara="1" wrap="square" lIns="121875" tIns="121875" rIns="121875" bIns="121875" anchor="t" anchorCtr="0">
            <a:noAutofit/>
          </a:bodyPr>
          <a:lstStyle/>
          <a:p>
            <a:pPr marL="0" lvl="0" indent="0" algn="l" rtl="0">
              <a:lnSpc>
                <a:spcPct val="100000"/>
              </a:lnSpc>
              <a:spcBef>
                <a:spcPts val="0"/>
              </a:spcBef>
              <a:spcAft>
                <a:spcPts val="0"/>
              </a:spcAft>
              <a:buClr>
                <a:schemeClr val="dk1"/>
              </a:buClr>
              <a:buSzPts val="1100"/>
              <a:buFont typeface="Georgia"/>
              <a:buNone/>
            </a:pPr>
            <a:r>
              <a:rPr lang="en-GB" sz="2700">
                <a:latin typeface="Georgia"/>
                <a:ea typeface="Georgia"/>
                <a:cs typeface="Georgia"/>
                <a:sym typeface="Georgia"/>
              </a:rPr>
              <a:t>Παραδείγματα από δική μας δουλειά </a:t>
            </a:r>
            <a:endParaRPr sz="2700">
              <a:solidFill>
                <a:srgbClr val="D61400"/>
              </a:solidFill>
              <a:latin typeface="Georgia"/>
              <a:ea typeface="Georgia"/>
              <a:cs typeface="Georgia"/>
              <a:sym typeface="Georgia"/>
            </a:endParaRPr>
          </a:p>
        </p:txBody>
      </p:sp>
      <p:cxnSp>
        <p:nvCxnSpPr>
          <p:cNvPr id="3042" name="Google Shape;3042;p343"/>
          <p:cNvCxnSpPr/>
          <p:nvPr/>
        </p:nvCxnSpPr>
        <p:spPr>
          <a:xfrm>
            <a:off x="17731" y="4396320"/>
            <a:ext cx="12088200" cy="31200"/>
          </a:xfrm>
          <a:prstGeom prst="straightConnector1">
            <a:avLst/>
          </a:prstGeom>
          <a:noFill/>
          <a:ln w="19050" cap="flat" cmpd="sng">
            <a:solidFill>
              <a:srgbClr val="E1301E"/>
            </a:solidFill>
            <a:prstDash val="solid"/>
            <a:round/>
            <a:headEnd type="none" w="sm" len="sm"/>
            <a:tailEnd type="triangle" w="med" len="med"/>
          </a:ln>
        </p:spPr>
      </p:cxnSp>
      <p:sp>
        <p:nvSpPr>
          <p:cNvPr id="3043" name="Google Shape;3043;p343"/>
          <p:cNvSpPr/>
          <p:nvPr/>
        </p:nvSpPr>
        <p:spPr>
          <a:xfrm>
            <a:off x="476925" y="4276800"/>
            <a:ext cx="238800" cy="239700"/>
          </a:xfrm>
          <a:prstGeom prst="ellipse">
            <a:avLst/>
          </a:prstGeom>
          <a:solidFill>
            <a:srgbClr val="FFFFFF"/>
          </a:solidFill>
          <a:ln w="19050" cap="flat" cmpd="sng">
            <a:solidFill>
              <a:srgbClr val="E1301E"/>
            </a:solidFill>
            <a:prstDash val="solid"/>
            <a:round/>
            <a:headEnd type="none" w="sm" len="sm"/>
            <a:tailEnd type="none" w="sm" len="sm"/>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44" name="Google Shape;3044;p343"/>
          <p:cNvSpPr/>
          <p:nvPr/>
        </p:nvSpPr>
        <p:spPr>
          <a:xfrm>
            <a:off x="4353736" y="4276485"/>
            <a:ext cx="238800" cy="239700"/>
          </a:xfrm>
          <a:prstGeom prst="ellipse">
            <a:avLst/>
          </a:prstGeom>
          <a:solidFill>
            <a:srgbClr val="FFFFFF"/>
          </a:solidFill>
          <a:ln w="19050" cap="flat" cmpd="sng">
            <a:solidFill>
              <a:srgbClr val="E1301E"/>
            </a:solidFill>
            <a:prstDash val="solid"/>
            <a:round/>
            <a:headEnd type="none" w="sm" len="sm"/>
            <a:tailEnd type="none" w="sm" len="sm"/>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45" name="Google Shape;3045;p343"/>
          <p:cNvSpPr txBox="1"/>
          <p:nvPr/>
        </p:nvSpPr>
        <p:spPr>
          <a:xfrm>
            <a:off x="8246775" y="4660425"/>
            <a:ext cx="2966700" cy="1435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200" b="1">
                <a:solidFill>
                  <a:srgbClr val="D61400"/>
                </a:solidFill>
              </a:rPr>
              <a:t>Κατανόηση προτιμήσεων πελατών </a:t>
            </a:r>
            <a:endParaRPr sz="1200" b="1">
              <a:solidFill>
                <a:srgbClr val="D61400"/>
              </a:solidFill>
            </a:endParaRPr>
          </a:p>
          <a:p>
            <a:pPr marL="0" marR="0" lvl="0" indent="0" algn="l" rtl="0">
              <a:lnSpc>
                <a:spcPct val="100000"/>
              </a:lnSpc>
              <a:spcBef>
                <a:spcPts val="0"/>
              </a:spcBef>
              <a:spcAft>
                <a:spcPts val="0"/>
              </a:spcAft>
              <a:buClr>
                <a:srgbClr val="000000"/>
              </a:buClr>
              <a:buSzPts val="1100"/>
              <a:buFont typeface="Arial"/>
              <a:buNone/>
            </a:pPr>
            <a:r>
              <a:rPr lang="en-GB" sz="1200">
                <a:solidFill>
                  <a:schemeClr val="dk1"/>
                </a:solidFill>
              </a:rPr>
              <a:t>Χρήση δεδομένων από μέσα κοινωνικής δικτύωσης (δημόσιας διάθεσης) για κατανόηση προτιμήσεων. </a:t>
            </a:r>
            <a:endParaRPr sz="1200" b="0" i="0" u="none" strike="noStrike" cap="none">
              <a:solidFill>
                <a:srgbClr val="000000"/>
              </a:solidFill>
              <a:latin typeface="Arial"/>
              <a:ea typeface="Arial"/>
              <a:cs typeface="Arial"/>
              <a:sym typeface="Arial"/>
            </a:endParaRPr>
          </a:p>
        </p:txBody>
      </p:sp>
      <p:sp>
        <p:nvSpPr>
          <p:cNvPr id="3046" name="Google Shape;3046;p343"/>
          <p:cNvSpPr txBox="1"/>
          <p:nvPr/>
        </p:nvSpPr>
        <p:spPr>
          <a:xfrm flipH="1">
            <a:off x="476975" y="4660425"/>
            <a:ext cx="3037200" cy="11370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200" b="1">
                <a:solidFill>
                  <a:srgbClr val="D61400"/>
                </a:solidFill>
              </a:rPr>
              <a:t>Branch Network Optimization </a:t>
            </a:r>
            <a:endParaRPr sz="1200" b="1" i="0" u="none" strike="noStrike" cap="none">
              <a:solidFill>
                <a:srgbClr val="D614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200"/>
              <a:t>Χρήση ανοικτών δεδομένων από PwC GeoDataMart και data.gov.cy για βελτιστοποίηση της τοποθεσίας καταστημάτων λιανικής πώλησης. </a:t>
            </a:r>
            <a:endParaRPr sz="1200" b="0" i="0" u="none" strike="noStrike" cap="none">
              <a:solidFill>
                <a:srgbClr val="000000"/>
              </a:solidFill>
              <a:latin typeface="Arial"/>
              <a:ea typeface="Arial"/>
              <a:cs typeface="Arial"/>
              <a:sym typeface="Arial"/>
            </a:endParaRPr>
          </a:p>
        </p:txBody>
      </p:sp>
      <p:sp>
        <p:nvSpPr>
          <p:cNvPr id="3047" name="Google Shape;3047;p343"/>
          <p:cNvSpPr/>
          <p:nvPr/>
        </p:nvSpPr>
        <p:spPr>
          <a:xfrm>
            <a:off x="285000" y="6148825"/>
            <a:ext cx="1530900" cy="7062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8" name="Google Shape;3048;p343"/>
          <p:cNvSpPr/>
          <p:nvPr/>
        </p:nvSpPr>
        <p:spPr>
          <a:xfrm>
            <a:off x="8230536" y="4276485"/>
            <a:ext cx="238800" cy="239700"/>
          </a:xfrm>
          <a:prstGeom prst="ellipse">
            <a:avLst/>
          </a:prstGeom>
          <a:solidFill>
            <a:srgbClr val="FFFFFF"/>
          </a:solidFill>
          <a:ln w="19050" cap="flat" cmpd="sng">
            <a:solidFill>
              <a:srgbClr val="E1301E"/>
            </a:solidFill>
            <a:prstDash val="solid"/>
            <a:round/>
            <a:headEnd type="none" w="sm" len="sm"/>
            <a:tailEnd type="none" w="sm" len="sm"/>
          </a:ln>
        </p:spPr>
        <p:txBody>
          <a:bodyPr spcFirstLastPara="1" wrap="square" lIns="60925" tIns="60925" rIns="60925" bIns="609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049" name="Google Shape;3049;p343"/>
          <p:cNvSpPr txBox="1"/>
          <p:nvPr/>
        </p:nvSpPr>
        <p:spPr>
          <a:xfrm>
            <a:off x="4334425" y="4660425"/>
            <a:ext cx="3227400" cy="1187700"/>
          </a:xfrm>
          <a:prstGeom prst="rect">
            <a:avLst/>
          </a:prstGeom>
          <a:noFill/>
          <a:ln>
            <a:noFill/>
          </a:ln>
        </p:spPr>
        <p:txBody>
          <a:bodyPr spcFirstLastPara="1" wrap="square" lIns="90000" tIns="90000" rIns="90000" bIns="900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1">
                <a:solidFill>
                  <a:srgbClr val="D61400"/>
                </a:solidFill>
              </a:rPr>
              <a:t>Υπολογισμός Αξίας Ακινήτων </a:t>
            </a:r>
            <a:endParaRPr sz="1200" b="1" i="0" u="none" strike="noStrike" cap="none">
              <a:solidFill>
                <a:srgbClr val="D614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GB" sz="1200">
                <a:solidFill>
                  <a:schemeClr val="dk1"/>
                </a:solidFill>
              </a:rPr>
              <a:t>Χρήση ανοικτών δεδομένων από data.gov.cy, google earth και κτηματολόγιο. </a:t>
            </a:r>
            <a:endParaRPr sz="1200" b="1" i="0" u="none" strike="noStrike" cap="none">
              <a:solidFill>
                <a:srgbClr val="E0301E"/>
              </a:solidFill>
              <a:latin typeface="Arial"/>
              <a:ea typeface="Arial"/>
              <a:cs typeface="Arial"/>
              <a:sym typeface="Arial"/>
            </a:endParaRPr>
          </a:p>
        </p:txBody>
      </p:sp>
      <p:sp>
        <p:nvSpPr>
          <p:cNvPr id="3050" name="Google Shape;3050;p343"/>
          <p:cNvSpPr txBox="1">
            <a:spLocks noGrp="1"/>
          </p:cNvSpPr>
          <p:nvPr>
            <p:ph type="sldNum" idx="12"/>
          </p:nvPr>
        </p:nvSpPr>
        <p:spPr>
          <a:xfrm>
            <a:off x="11514629" y="6271028"/>
            <a:ext cx="366300" cy="342000"/>
          </a:xfrm>
          <a:prstGeom prst="rect">
            <a:avLst/>
          </a:prstGeom>
          <a:noFill/>
          <a:ln>
            <a:noFill/>
          </a:ln>
        </p:spPr>
        <p:txBody>
          <a:bodyPr spcFirstLastPara="1" wrap="square" lIns="121875" tIns="121875" rIns="121875" bIns="121875" anchor="ctr" anchorCtr="0">
            <a:noAutofit/>
          </a:bodyPr>
          <a:lstStyle/>
          <a:p>
            <a:pPr marL="0" marR="0" lvl="0" indent="0" algn="r" rtl="0">
              <a:lnSpc>
                <a:spcPct val="100000"/>
              </a:lnSpc>
              <a:spcBef>
                <a:spcPts val="0"/>
              </a:spcBef>
              <a:spcAft>
                <a:spcPts val="0"/>
              </a:spcAft>
              <a:buClr>
                <a:srgbClr val="7F7F7F"/>
              </a:buClr>
              <a:buSzPts val="800"/>
              <a:buFont typeface="Arial"/>
              <a:buNone/>
            </a:pPr>
            <a:fld id="{00000000-1234-1234-1234-123412341234}" type="slidenum">
              <a:rPr lang="en-GB" sz="800" b="0" i="0" u="none" strike="noStrike" cap="none">
                <a:solidFill>
                  <a:srgbClr val="7F7F7F"/>
                </a:solidFill>
                <a:latin typeface="Arial"/>
                <a:ea typeface="Arial"/>
                <a:cs typeface="Arial"/>
                <a:sym typeface="Arial"/>
              </a:rPr>
              <a:t>17</a:t>
            </a:fld>
            <a:endParaRPr sz="1300" b="0" i="0" u="none" strike="noStrike" cap="none">
              <a:solidFill>
                <a:srgbClr val="585858"/>
              </a:solidFill>
              <a:latin typeface="Arial"/>
              <a:ea typeface="Arial"/>
              <a:cs typeface="Arial"/>
              <a:sym typeface="Arial"/>
            </a:endParaRPr>
          </a:p>
        </p:txBody>
      </p:sp>
      <p:pic>
        <p:nvPicPr>
          <p:cNvPr id="3051" name="Google Shape;3051;p343"/>
          <p:cNvPicPr preferRelativeResize="0"/>
          <p:nvPr/>
        </p:nvPicPr>
        <p:blipFill>
          <a:blip r:embed="rId3">
            <a:alphaModFix/>
          </a:blip>
          <a:stretch>
            <a:fillRect/>
          </a:stretch>
        </p:blipFill>
        <p:spPr>
          <a:xfrm>
            <a:off x="572600" y="1684800"/>
            <a:ext cx="3509850" cy="2169600"/>
          </a:xfrm>
          <a:prstGeom prst="rect">
            <a:avLst/>
          </a:prstGeom>
          <a:noFill/>
          <a:ln>
            <a:noFill/>
          </a:ln>
        </p:spPr>
      </p:pic>
      <p:pic>
        <p:nvPicPr>
          <p:cNvPr id="3052" name="Google Shape;3052;p343"/>
          <p:cNvPicPr preferRelativeResize="0"/>
          <p:nvPr/>
        </p:nvPicPr>
        <p:blipFill>
          <a:blip r:embed="rId4">
            <a:alphaModFix/>
          </a:blip>
          <a:stretch>
            <a:fillRect/>
          </a:stretch>
        </p:blipFill>
        <p:spPr>
          <a:xfrm>
            <a:off x="4548525" y="1682450"/>
            <a:ext cx="3600074" cy="2171950"/>
          </a:xfrm>
          <a:prstGeom prst="rect">
            <a:avLst/>
          </a:prstGeom>
          <a:noFill/>
          <a:ln>
            <a:noFill/>
          </a:ln>
        </p:spPr>
      </p:pic>
      <p:pic>
        <p:nvPicPr>
          <p:cNvPr id="3053" name="Google Shape;3053;p343"/>
          <p:cNvPicPr preferRelativeResize="0"/>
          <p:nvPr/>
        </p:nvPicPr>
        <p:blipFill>
          <a:blip r:embed="rId5">
            <a:alphaModFix/>
          </a:blip>
          <a:stretch>
            <a:fillRect/>
          </a:stretch>
        </p:blipFill>
        <p:spPr>
          <a:xfrm>
            <a:off x="8301000" y="1682450"/>
            <a:ext cx="3705225" cy="2279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58" name="Google Shape;3058;p344"/>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18</a:t>
            </a:fld>
            <a:endParaRPr/>
          </a:p>
        </p:txBody>
      </p:sp>
      <p:sp>
        <p:nvSpPr>
          <p:cNvPr id="3059" name="Google Shape;3059;p344"/>
          <p:cNvSpPr txBox="1"/>
          <p:nvPr/>
        </p:nvSpPr>
        <p:spPr>
          <a:xfrm>
            <a:off x="5975300" y="1283725"/>
            <a:ext cx="5631000" cy="17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Το 2014, ένας άρρωστος επιβάτης από την Λιβερία ταξίδεψε προς τη Νιγηρία και έφερε μαζί του τον ιό της Εμπόλα, στο Λάγος, μία πόλη των 21 εκ. </a:t>
            </a:r>
            <a:endParaRPr/>
          </a:p>
          <a:p>
            <a:pPr marL="0" lvl="0" indent="0" algn="l" rtl="0">
              <a:spcBef>
                <a:spcPts val="0"/>
              </a:spcBef>
              <a:spcAft>
                <a:spcPts val="0"/>
              </a:spcAft>
              <a:buNone/>
            </a:pPr>
            <a:endParaRPr/>
          </a:p>
          <a:p>
            <a:pPr marL="0" lvl="0" indent="0" algn="l" rtl="0">
              <a:spcBef>
                <a:spcPts val="0"/>
              </a:spcBef>
              <a:spcAft>
                <a:spcPts val="0"/>
              </a:spcAft>
              <a:buNone/>
            </a:pPr>
            <a:r>
              <a:rPr lang="en-GB"/>
              <a:t>Αμέσως, κυβερνητικά πρακτορεία, πανεπιστήμια και νοσοκομεία συνεργάστηκαν με ιδιωτικές εταιρείες τηλεπικοινωνιών για να συλλέξουν και να μοιραστούν δεδομένα ασθενών και να βρουν όσους είχαν έρθει σε επαφή μαζί τους. Οι πληροφορίες μοιράζονταν άμεσα μεταξύ των συμμετεχόντων σε αυτή την προσπάθεια. Σε δύο μήνας η Νιγηρία ανακηρύχθηκε ελεύθερη από τον ιό Εμπόλα. </a:t>
            </a:r>
            <a:endParaRPr/>
          </a:p>
        </p:txBody>
      </p:sp>
      <p:sp>
        <p:nvSpPr>
          <p:cNvPr id="3060" name="Google Shape;3060;p344"/>
          <p:cNvSpPr txBox="1"/>
          <p:nvPr/>
        </p:nvSpPr>
        <p:spPr>
          <a:xfrm>
            <a:off x="657125" y="4803425"/>
            <a:ext cx="11301000" cy="174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solidFill>
                <a:srgbClr val="222222"/>
              </a:solidFill>
              <a:highlight>
                <a:srgbClr val="FFFFFF"/>
              </a:highlight>
            </a:endParaRPr>
          </a:p>
        </p:txBody>
      </p:sp>
      <p:sp>
        <p:nvSpPr>
          <p:cNvPr id="3061" name="Google Shape;3061;p344"/>
          <p:cNvSpPr txBox="1"/>
          <p:nvPr/>
        </p:nvSpPr>
        <p:spPr>
          <a:xfrm>
            <a:off x="544075" y="485125"/>
            <a:ext cx="8037300" cy="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rgbClr val="FF0000"/>
                </a:solidFill>
              </a:rPr>
              <a:t>Data collaboratives: Συνεργασίες Δεδομένων </a:t>
            </a:r>
            <a:endParaRPr sz="3000">
              <a:solidFill>
                <a:srgbClr val="FF0000"/>
              </a:solidFill>
            </a:endParaRPr>
          </a:p>
        </p:txBody>
      </p:sp>
      <p:pic>
        <p:nvPicPr>
          <p:cNvPr id="3062" name="Google Shape;3062;p344"/>
          <p:cNvPicPr preferRelativeResize="0"/>
          <p:nvPr/>
        </p:nvPicPr>
        <p:blipFill>
          <a:blip r:embed="rId3">
            <a:alphaModFix/>
          </a:blip>
          <a:stretch>
            <a:fillRect/>
          </a:stretch>
        </p:blipFill>
        <p:spPr>
          <a:xfrm>
            <a:off x="991126" y="1180750"/>
            <a:ext cx="4526001" cy="3035450"/>
          </a:xfrm>
          <a:prstGeom prst="rect">
            <a:avLst/>
          </a:prstGeom>
          <a:noFill/>
          <a:ln>
            <a:noFill/>
          </a:ln>
        </p:spPr>
      </p:pic>
      <p:pic>
        <p:nvPicPr>
          <p:cNvPr id="3063" name="Google Shape;3063;p344"/>
          <p:cNvPicPr preferRelativeResize="0"/>
          <p:nvPr/>
        </p:nvPicPr>
        <p:blipFill>
          <a:blip r:embed="rId4">
            <a:alphaModFix/>
          </a:blip>
          <a:stretch>
            <a:fillRect/>
          </a:stretch>
        </p:blipFill>
        <p:spPr>
          <a:xfrm>
            <a:off x="1912376" y="4842800"/>
            <a:ext cx="3001886" cy="1472800"/>
          </a:xfrm>
          <a:prstGeom prst="rect">
            <a:avLst/>
          </a:prstGeom>
          <a:noFill/>
          <a:ln>
            <a:noFill/>
          </a:ln>
        </p:spPr>
      </p:pic>
      <p:pic>
        <p:nvPicPr>
          <p:cNvPr id="3064" name="Google Shape;3064;p344"/>
          <p:cNvPicPr preferRelativeResize="0"/>
          <p:nvPr/>
        </p:nvPicPr>
        <p:blipFill>
          <a:blip r:embed="rId5">
            <a:alphaModFix/>
          </a:blip>
          <a:stretch>
            <a:fillRect/>
          </a:stretch>
        </p:blipFill>
        <p:spPr>
          <a:xfrm>
            <a:off x="5783475" y="4623625"/>
            <a:ext cx="2255974" cy="1691975"/>
          </a:xfrm>
          <a:prstGeom prst="rect">
            <a:avLst/>
          </a:prstGeom>
          <a:noFill/>
          <a:ln>
            <a:noFill/>
          </a:ln>
        </p:spPr>
      </p:pic>
      <p:pic>
        <p:nvPicPr>
          <p:cNvPr id="3065" name="Google Shape;3065;p344"/>
          <p:cNvPicPr preferRelativeResize="0"/>
          <p:nvPr/>
        </p:nvPicPr>
        <p:blipFill>
          <a:blip r:embed="rId6">
            <a:alphaModFix/>
          </a:blip>
          <a:stretch>
            <a:fillRect/>
          </a:stretch>
        </p:blipFill>
        <p:spPr>
          <a:xfrm>
            <a:off x="8778878" y="4752900"/>
            <a:ext cx="2827423" cy="147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9"/>
        <p:cNvGrpSpPr/>
        <p:nvPr/>
      </p:nvGrpSpPr>
      <p:grpSpPr>
        <a:xfrm>
          <a:off x="0" y="0"/>
          <a:ext cx="0" cy="0"/>
          <a:chOff x="0" y="0"/>
          <a:chExt cx="0" cy="0"/>
        </a:xfrm>
      </p:grpSpPr>
      <p:grpSp>
        <p:nvGrpSpPr>
          <p:cNvPr id="3070" name="Google Shape;3070;p345"/>
          <p:cNvGrpSpPr/>
          <p:nvPr/>
        </p:nvGrpSpPr>
        <p:grpSpPr>
          <a:xfrm>
            <a:off x="3602449" y="2508184"/>
            <a:ext cx="1854471" cy="2618628"/>
            <a:chOff x="455403" y="1885902"/>
            <a:chExt cx="1715673" cy="1915182"/>
          </a:xfrm>
        </p:grpSpPr>
        <p:sp>
          <p:nvSpPr>
            <p:cNvPr id="3071" name="Google Shape;3071;p345"/>
            <p:cNvSpPr/>
            <p:nvPr/>
          </p:nvSpPr>
          <p:spPr>
            <a:xfrm>
              <a:off x="455403" y="1958574"/>
              <a:ext cx="1682083" cy="1842510"/>
            </a:xfrm>
            <a:custGeom>
              <a:avLst/>
              <a:gdLst/>
              <a:ahLst/>
              <a:cxnLst/>
              <a:rect l="l" t="t" r="r" b="b"/>
              <a:pathLst>
                <a:path w="4907" h="5375" extrusionOk="0">
                  <a:moveTo>
                    <a:pt x="4861" y="5375"/>
                  </a:moveTo>
                  <a:lnTo>
                    <a:pt x="46" y="5375"/>
                  </a:lnTo>
                  <a:lnTo>
                    <a:pt x="46" y="5375"/>
                  </a:lnTo>
                  <a:lnTo>
                    <a:pt x="36" y="5373"/>
                  </a:lnTo>
                  <a:lnTo>
                    <a:pt x="28" y="5371"/>
                  </a:lnTo>
                  <a:lnTo>
                    <a:pt x="20" y="5367"/>
                  </a:lnTo>
                  <a:lnTo>
                    <a:pt x="12" y="5361"/>
                  </a:lnTo>
                  <a:lnTo>
                    <a:pt x="8" y="5353"/>
                  </a:lnTo>
                  <a:lnTo>
                    <a:pt x="4" y="5347"/>
                  </a:lnTo>
                  <a:lnTo>
                    <a:pt x="0" y="5337"/>
                  </a:lnTo>
                  <a:lnTo>
                    <a:pt x="0" y="5329"/>
                  </a:lnTo>
                  <a:lnTo>
                    <a:pt x="0" y="44"/>
                  </a:lnTo>
                  <a:lnTo>
                    <a:pt x="0" y="44"/>
                  </a:lnTo>
                  <a:lnTo>
                    <a:pt x="0" y="36"/>
                  </a:lnTo>
                  <a:lnTo>
                    <a:pt x="4" y="26"/>
                  </a:lnTo>
                  <a:lnTo>
                    <a:pt x="8" y="20"/>
                  </a:lnTo>
                  <a:lnTo>
                    <a:pt x="12" y="12"/>
                  </a:lnTo>
                  <a:lnTo>
                    <a:pt x="20" y="6"/>
                  </a:lnTo>
                  <a:lnTo>
                    <a:pt x="28" y="2"/>
                  </a:lnTo>
                  <a:lnTo>
                    <a:pt x="36" y="0"/>
                  </a:lnTo>
                  <a:lnTo>
                    <a:pt x="46" y="0"/>
                  </a:lnTo>
                  <a:lnTo>
                    <a:pt x="4861" y="0"/>
                  </a:lnTo>
                  <a:lnTo>
                    <a:pt x="4861" y="0"/>
                  </a:lnTo>
                  <a:lnTo>
                    <a:pt x="4871" y="0"/>
                  </a:lnTo>
                  <a:lnTo>
                    <a:pt x="4879" y="2"/>
                  </a:lnTo>
                  <a:lnTo>
                    <a:pt x="4887" y="6"/>
                  </a:lnTo>
                  <a:lnTo>
                    <a:pt x="4893" y="12"/>
                  </a:lnTo>
                  <a:lnTo>
                    <a:pt x="4899" y="20"/>
                  </a:lnTo>
                  <a:lnTo>
                    <a:pt x="4903" y="26"/>
                  </a:lnTo>
                  <a:lnTo>
                    <a:pt x="4907" y="36"/>
                  </a:lnTo>
                  <a:lnTo>
                    <a:pt x="4907" y="44"/>
                  </a:lnTo>
                  <a:lnTo>
                    <a:pt x="4907" y="44"/>
                  </a:lnTo>
                  <a:lnTo>
                    <a:pt x="4907" y="54"/>
                  </a:lnTo>
                  <a:lnTo>
                    <a:pt x="4903" y="62"/>
                  </a:lnTo>
                  <a:lnTo>
                    <a:pt x="4899" y="70"/>
                  </a:lnTo>
                  <a:lnTo>
                    <a:pt x="4893" y="76"/>
                  </a:lnTo>
                  <a:lnTo>
                    <a:pt x="4887" y="82"/>
                  </a:lnTo>
                  <a:lnTo>
                    <a:pt x="4879" y="86"/>
                  </a:lnTo>
                  <a:lnTo>
                    <a:pt x="4871" y="90"/>
                  </a:lnTo>
                  <a:lnTo>
                    <a:pt x="4861" y="90"/>
                  </a:lnTo>
                  <a:lnTo>
                    <a:pt x="90" y="90"/>
                  </a:lnTo>
                  <a:lnTo>
                    <a:pt x="90" y="5284"/>
                  </a:lnTo>
                  <a:lnTo>
                    <a:pt x="4861" y="5284"/>
                  </a:lnTo>
                  <a:lnTo>
                    <a:pt x="4861" y="5284"/>
                  </a:lnTo>
                  <a:lnTo>
                    <a:pt x="4871" y="5284"/>
                  </a:lnTo>
                  <a:lnTo>
                    <a:pt x="4879" y="5288"/>
                  </a:lnTo>
                  <a:lnTo>
                    <a:pt x="4887" y="5292"/>
                  </a:lnTo>
                  <a:lnTo>
                    <a:pt x="4893" y="5298"/>
                  </a:lnTo>
                  <a:lnTo>
                    <a:pt x="4899" y="5304"/>
                  </a:lnTo>
                  <a:lnTo>
                    <a:pt x="4903" y="5312"/>
                  </a:lnTo>
                  <a:lnTo>
                    <a:pt x="4907" y="5319"/>
                  </a:lnTo>
                  <a:lnTo>
                    <a:pt x="4907" y="5329"/>
                  </a:lnTo>
                  <a:lnTo>
                    <a:pt x="4907" y="5329"/>
                  </a:lnTo>
                  <a:lnTo>
                    <a:pt x="4907" y="5337"/>
                  </a:lnTo>
                  <a:lnTo>
                    <a:pt x="4903" y="5347"/>
                  </a:lnTo>
                  <a:lnTo>
                    <a:pt x="4899" y="5353"/>
                  </a:lnTo>
                  <a:lnTo>
                    <a:pt x="4893" y="5361"/>
                  </a:lnTo>
                  <a:lnTo>
                    <a:pt x="4887" y="5367"/>
                  </a:lnTo>
                  <a:lnTo>
                    <a:pt x="4879" y="5371"/>
                  </a:lnTo>
                  <a:lnTo>
                    <a:pt x="4871" y="5373"/>
                  </a:lnTo>
                  <a:lnTo>
                    <a:pt x="4861" y="5375"/>
                  </a:lnTo>
                  <a:lnTo>
                    <a:pt x="4861" y="5375"/>
                  </a:lnTo>
                  <a:close/>
                </a:path>
              </a:pathLst>
            </a:custGeom>
            <a:solidFill>
              <a:srgbClr val="E0301E"/>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sp>
          <p:nvSpPr>
            <p:cNvPr id="3072" name="Google Shape;3072;p345"/>
            <p:cNvSpPr/>
            <p:nvPr/>
          </p:nvSpPr>
          <p:spPr>
            <a:xfrm>
              <a:off x="616515" y="2119000"/>
              <a:ext cx="1520970" cy="1521313"/>
            </a:xfrm>
            <a:custGeom>
              <a:avLst/>
              <a:gdLst/>
              <a:ahLst/>
              <a:cxnLst/>
              <a:rect l="l" t="t" r="r" b="b"/>
              <a:pathLst>
                <a:path w="4437" h="4438" extrusionOk="0">
                  <a:moveTo>
                    <a:pt x="4391" y="4438"/>
                  </a:moveTo>
                  <a:lnTo>
                    <a:pt x="44" y="4438"/>
                  </a:lnTo>
                  <a:lnTo>
                    <a:pt x="44" y="4438"/>
                  </a:lnTo>
                  <a:lnTo>
                    <a:pt x="36" y="4436"/>
                  </a:lnTo>
                  <a:lnTo>
                    <a:pt x="26" y="4434"/>
                  </a:lnTo>
                  <a:lnTo>
                    <a:pt x="20" y="4430"/>
                  </a:lnTo>
                  <a:lnTo>
                    <a:pt x="12" y="4424"/>
                  </a:lnTo>
                  <a:lnTo>
                    <a:pt x="6" y="4418"/>
                  </a:lnTo>
                  <a:lnTo>
                    <a:pt x="2" y="4410"/>
                  </a:lnTo>
                  <a:lnTo>
                    <a:pt x="0" y="4402"/>
                  </a:lnTo>
                  <a:lnTo>
                    <a:pt x="0" y="4392"/>
                  </a:lnTo>
                  <a:lnTo>
                    <a:pt x="0" y="4392"/>
                  </a:lnTo>
                  <a:lnTo>
                    <a:pt x="0" y="4382"/>
                  </a:lnTo>
                  <a:lnTo>
                    <a:pt x="2" y="4374"/>
                  </a:lnTo>
                  <a:lnTo>
                    <a:pt x="6" y="4366"/>
                  </a:lnTo>
                  <a:lnTo>
                    <a:pt x="12" y="4360"/>
                  </a:lnTo>
                  <a:lnTo>
                    <a:pt x="20" y="4354"/>
                  </a:lnTo>
                  <a:lnTo>
                    <a:pt x="26" y="4350"/>
                  </a:lnTo>
                  <a:lnTo>
                    <a:pt x="36" y="4348"/>
                  </a:lnTo>
                  <a:lnTo>
                    <a:pt x="44" y="4346"/>
                  </a:lnTo>
                  <a:lnTo>
                    <a:pt x="4345" y="4346"/>
                  </a:lnTo>
                  <a:lnTo>
                    <a:pt x="4345" y="92"/>
                  </a:lnTo>
                  <a:lnTo>
                    <a:pt x="44" y="92"/>
                  </a:lnTo>
                  <a:lnTo>
                    <a:pt x="44" y="92"/>
                  </a:lnTo>
                  <a:lnTo>
                    <a:pt x="36" y="90"/>
                  </a:lnTo>
                  <a:lnTo>
                    <a:pt x="26" y="88"/>
                  </a:lnTo>
                  <a:lnTo>
                    <a:pt x="20" y="84"/>
                  </a:lnTo>
                  <a:lnTo>
                    <a:pt x="12" y="78"/>
                  </a:lnTo>
                  <a:lnTo>
                    <a:pt x="6" y="72"/>
                  </a:lnTo>
                  <a:lnTo>
                    <a:pt x="2" y="64"/>
                  </a:lnTo>
                  <a:lnTo>
                    <a:pt x="0" y="56"/>
                  </a:lnTo>
                  <a:lnTo>
                    <a:pt x="0" y="46"/>
                  </a:lnTo>
                  <a:lnTo>
                    <a:pt x="0" y="46"/>
                  </a:lnTo>
                  <a:lnTo>
                    <a:pt x="0" y="36"/>
                  </a:lnTo>
                  <a:lnTo>
                    <a:pt x="2" y="28"/>
                  </a:lnTo>
                  <a:lnTo>
                    <a:pt x="6" y="20"/>
                  </a:lnTo>
                  <a:lnTo>
                    <a:pt x="12" y="14"/>
                  </a:lnTo>
                  <a:lnTo>
                    <a:pt x="20" y="8"/>
                  </a:lnTo>
                  <a:lnTo>
                    <a:pt x="26" y="4"/>
                  </a:lnTo>
                  <a:lnTo>
                    <a:pt x="36" y="2"/>
                  </a:lnTo>
                  <a:lnTo>
                    <a:pt x="44" y="0"/>
                  </a:lnTo>
                  <a:lnTo>
                    <a:pt x="4391" y="0"/>
                  </a:lnTo>
                  <a:lnTo>
                    <a:pt x="4391" y="0"/>
                  </a:lnTo>
                  <a:lnTo>
                    <a:pt x="4401" y="2"/>
                  </a:lnTo>
                  <a:lnTo>
                    <a:pt x="4409" y="4"/>
                  </a:lnTo>
                  <a:lnTo>
                    <a:pt x="4417" y="8"/>
                  </a:lnTo>
                  <a:lnTo>
                    <a:pt x="4423" y="14"/>
                  </a:lnTo>
                  <a:lnTo>
                    <a:pt x="4429" y="20"/>
                  </a:lnTo>
                  <a:lnTo>
                    <a:pt x="4433" y="28"/>
                  </a:lnTo>
                  <a:lnTo>
                    <a:pt x="4437" y="36"/>
                  </a:lnTo>
                  <a:lnTo>
                    <a:pt x="4437" y="46"/>
                  </a:lnTo>
                  <a:lnTo>
                    <a:pt x="4437" y="4392"/>
                  </a:lnTo>
                  <a:lnTo>
                    <a:pt x="4437" y="4392"/>
                  </a:lnTo>
                  <a:lnTo>
                    <a:pt x="4437" y="4402"/>
                  </a:lnTo>
                  <a:lnTo>
                    <a:pt x="4433" y="4410"/>
                  </a:lnTo>
                  <a:lnTo>
                    <a:pt x="4429" y="4418"/>
                  </a:lnTo>
                  <a:lnTo>
                    <a:pt x="4423" y="4424"/>
                  </a:lnTo>
                  <a:lnTo>
                    <a:pt x="4417" y="4430"/>
                  </a:lnTo>
                  <a:lnTo>
                    <a:pt x="4409" y="4434"/>
                  </a:lnTo>
                  <a:lnTo>
                    <a:pt x="4401" y="4436"/>
                  </a:lnTo>
                  <a:lnTo>
                    <a:pt x="4391" y="4438"/>
                  </a:lnTo>
                  <a:lnTo>
                    <a:pt x="4391" y="4438"/>
                  </a:lnTo>
                  <a:close/>
                </a:path>
              </a:pathLst>
            </a:custGeom>
            <a:solidFill>
              <a:srgbClr val="E0301E"/>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sp>
          <p:nvSpPr>
            <p:cNvPr id="3073" name="Google Shape;3073;p345"/>
            <p:cNvSpPr/>
            <p:nvPr/>
          </p:nvSpPr>
          <p:spPr>
            <a:xfrm>
              <a:off x="1957173" y="1885902"/>
              <a:ext cx="213903" cy="176195"/>
            </a:xfrm>
            <a:custGeom>
              <a:avLst/>
              <a:gdLst/>
              <a:ahLst/>
              <a:cxnLst/>
              <a:rect l="l" t="t" r="r" b="b"/>
              <a:pathLst>
                <a:path w="624" h="514" extrusionOk="0">
                  <a:moveTo>
                    <a:pt x="0" y="0"/>
                  </a:moveTo>
                  <a:lnTo>
                    <a:pt x="624" y="256"/>
                  </a:lnTo>
                  <a:lnTo>
                    <a:pt x="0" y="514"/>
                  </a:lnTo>
                  <a:lnTo>
                    <a:pt x="0" y="0"/>
                  </a:lnTo>
                  <a:close/>
                </a:path>
              </a:pathLst>
            </a:custGeom>
            <a:solidFill>
              <a:srgbClr val="E0301E"/>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grpSp>
      <p:grpSp>
        <p:nvGrpSpPr>
          <p:cNvPr id="3074" name="Google Shape;3074;p345"/>
          <p:cNvGrpSpPr/>
          <p:nvPr/>
        </p:nvGrpSpPr>
        <p:grpSpPr>
          <a:xfrm rot="-5400000">
            <a:off x="5296128" y="2880874"/>
            <a:ext cx="2600017" cy="1854100"/>
            <a:chOff x="2267057" y="1714542"/>
            <a:chExt cx="1915862" cy="1715329"/>
          </a:xfrm>
        </p:grpSpPr>
        <p:grpSp>
          <p:nvGrpSpPr>
            <p:cNvPr id="3075" name="Google Shape;3075;p345"/>
            <p:cNvGrpSpPr/>
            <p:nvPr/>
          </p:nvGrpSpPr>
          <p:grpSpPr>
            <a:xfrm>
              <a:off x="2267057" y="1714542"/>
              <a:ext cx="1843195" cy="1681740"/>
              <a:chOff x="2267057" y="1714542"/>
              <a:chExt cx="1843195" cy="1681740"/>
            </a:xfrm>
          </p:grpSpPr>
          <p:sp>
            <p:nvSpPr>
              <p:cNvPr id="3076" name="Google Shape;3076;p345"/>
              <p:cNvSpPr/>
              <p:nvPr/>
            </p:nvSpPr>
            <p:spPr>
              <a:xfrm>
                <a:off x="2267057" y="1714542"/>
                <a:ext cx="1843195" cy="1681740"/>
              </a:xfrm>
              <a:custGeom>
                <a:avLst/>
                <a:gdLst/>
                <a:ahLst/>
                <a:cxnLst/>
                <a:rect l="l" t="t" r="r" b="b"/>
                <a:pathLst>
                  <a:path w="5377" h="4906" extrusionOk="0">
                    <a:moveTo>
                      <a:pt x="5331" y="4906"/>
                    </a:moveTo>
                    <a:lnTo>
                      <a:pt x="5331" y="4906"/>
                    </a:lnTo>
                    <a:lnTo>
                      <a:pt x="5323" y="4904"/>
                    </a:lnTo>
                    <a:lnTo>
                      <a:pt x="5315" y="4902"/>
                    </a:lnTo>
                    <a:lnTo>
                      <a:pt x="5307" y="4898"/>
                    </a:lnTo>
                    <a:lnTo>
                      <a:pt x="5299" y="4892"/>
                    </a:lnTo>
                    <a:lnTo>
                      <a:pt x="5293" y="4886"/>
                    </a:lnTo>
                    <a:lnTo>
                      <a:pt x="5289" y="4878"/>
                    </a:lnTo>
                    <a:lnTo>
                      <a:pt x="5287" y="4870"/>
                    </a:lnTo>
                    <a:lnTo>
                      <a:pt x="5287" y="4860"/>
                    </a:lnTo>
                    <a:lnTo>
                      <a:pt x="5287" y="90"/>
                    </a:lnTo>
                    <a:lnTo>
                      <a:pt x="92" y="90"/>
                    </a:lnTo>
                    <a:lnTo>
                      <a:pt x="92" y="4860"/>
                    </a:lnTo>
                    <a:lnTo>
                      <a:pt x="92" y="4860"/>
                    </a:lnTo>
                    <a:lnTo>
                      <a:pt x="90" y="4870"/>
                    </a:lnTo>
                    <a:lnTo>
                      <a:pt x="88" y="4878"/>
                    </a:lnTo>
                    <a:lnTo>
                      <a:pt x="84" y="4886"/>
                    </a:lnTo>
                    <a:lnTo>
                      <a:pt x="78" y="4892"/>
                    </a:lnTo>
                    <a:lnTo>
                      <a:pt x="72" y="4898"/>
                    </a:lnTo>
                    <a:lnTo>
                      <a:pt x="64" y="4902"/>
                    </a:lnTo>
                    <a:lnTo>
                      <a:pt x="56" y="4904"/>
                    </a:lnTo>
                    <a:lnTo>
                      <a:pt x="46" y="4906"/>
                    </a:lnTo>
                    <a:lnTo>
                      <a:pt x="46" y="4906"/>
                    </a:lnTo>
                    <a:lnTo>
                      <a:pt x="36" y="4904"/>
                    </a:lnTo>
                    <a:lnTo>
                      <a:pt x="28" y="4902"/>
                    </a:lnTo>
                    <a:lnTo>
                      <a:pt x="20" y="4898"/>
                    </a:lnTo>
                    <a:lnTo>
                      <a:pt x="14" y="4892"/>
                    </a:lnTo>
                    <a:lnTo>
                      <a:pt x="8" y="4886"/>
                    </a:lnTo>
                    <a:lnTo>
                      <a:pt x="4" y="4878"/>
                    </a:lnTo>
                    <a:lnTo>
                      <a:pt x="2" y="4870"/>
                    </a:lnTo>
                    <a:lnTo>
                      <a:pt x="0" y="4860"/>
                    </a:lnTo>
                    <a:lnTo>
                      <a:pt x="0" y="44"/>
                    </a:lnTo>
                    <a:lnTo>
                      <a:pt x="0" y="44"/>
                    </a:lnTo>
                    <a:lnTo>
                      <a:pt x="2" y="36"/>
                    </a:lnTo>
                    <a:lnTo>
                      <a:pt x="4" y="26"/>
                    </a:lnTo>
                    <a:lnTo>
                      <a:pt x="8" y="20"/>
                    </a:lnTo>
                    <a:lnTo>
                      <a:pt x="14" y="12"/>
                    </a:lnTo>
                    <a:lnTo>
                      <a:pt x="20" y="6"/>
                    </a:lnTo>
                    <a:lnTo>
                      <a:pt x="28" y="2"/>
                    </a:lnTo>
                    <a:lnTo>
                      <a:pt x="36" y="0"/>
                    </a:lnTo>
                    <a:lnTo>
                      <a:pt x="46" y="0"/>
                    </a:lnTo>
                    <a:lnTo>
                      <a:pt x="5331" y="0"/>
                    </a:lnTo>
                    <a:lnTo>
                      <a:pt x="5331" y="0"/>
                    </a:lnTo>
                    <a:lnTo>
                      <a:pt x="5341" y="0"/>
                    </a:lnTo>
                    <a:lnTo>
                      <a:pt x="5349" y="2"/>
                    </a:lnTo>
                    <a:lnTo>
                      <a:pt x="5357" y="6"/>
                    </a:lnTo>
                    <a:lnTo>
                      <a:pt x="5365" y="12"/>
                    </a:lnTo>
                    <a:lnTo>
                      <a:pt x="5369" y="20"/>
                    </a:lnTo>
                    <a:lnTo>
                      <a:pt x="5373" y="26"/>
                    </a:lnTo>
                    <a:lnTo>
                      <a:pt x="5377" y="36"/>
                    </a:lnTo>
                    <a:lnTo>
                      <a:pt x="5377" y="44"/>
                    </a:lnTo>
                    <a:lnTo>
                      <a:pt x="5377" y="4860"/>
                    </a:lnTo>
                    <a:lnTo>
                      <a:pt x="5377" y="4860"/>
                    </a:lnTo>
                    <a:lnTo>
                      <a:pt x="5377" y="4870"/>
                    </a:lnTo>
                    <a:lnTo>
                      <a:pt x="5373" y="4878"/>
                    </a:lnTo>
                    <a:lnTo>
                      <a:pt x="5369" y="4886"/>
                    </a:lnTo>
                    <a:lnTo>
                      <a:pt x="5365" y="4892"/>
                    </a:lnTo>
                    <a:lnTo>
                      <a:pt x="5357" y="4898"/>
                    </a:lnTo>
                    <a:lnTo>
                      <a:pt x="5349" y="4902"/>
                    </a:lnTo>
                    <a:lnTo>
                      <a:pt x="5341" y="4904"/>
                    </a:lnTo>
                    <a:lnTo>
                      <a:pt x="5331" y="4906"/>
                    </a:lnTo>
                    <a:lnTo>
                      <a:pt x="5331" y="4906"/>
                    </a:lnTo>
                    <a:close/>
                  </a:path>
                </a:pathLst>
              </a:custGeom>
              <a:solidFill>
                <a:srgbClr val="5A5A5A"/>
              </a:solidFill>
              <a:ln>
                <a:noFill/>
              </a:ln>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sp>
            <p:nvSpPr>
              <p:cNvPr id="3077" name="Google Shape;3077;p345"/>
              <p:cNvSpPr/>
              <p:nvPr/>
            </p:nvSpPr>
            <p:spPr>
              <a:xfrm>
                <a:off x="2428169" y="1874968"/>
                <a:ext cx="1520970" cy="1521313"/>
              </a:xfrm>
              <a:custGeom>
                <a:avLst/>
                <a:gdLst/>
                <a:ahLst/>
                <a:cxnLst/>
                <a:rect l="l" t="t" r="r" b="b"/>
                <a:pathLst>
                  <a:path w="4437" h="4438" extrusionOk="0">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6" y="0"/>
                    </a:lnTo>
                    <a:lnTo>
                      <a:pt x="54" y="2"/>
                    </a:lnTo>
                    <a:lnTo>
                      <a:pt x="64" y="4"/>
                    </a:lnTo>
                    <a:lnTo>
                      <a:pt x="72" y="8"/>
                    </a:lnTo>
                    <a:lnTo>
                      <a:pt x="78" y="14"/>
                    </a:lnTo>
                    <a:lnTo>
                      <a:pt x="84" y="20"/>
                    </a:lnTo>
                    <a:lnTo>
                      <a:pt x="88" y="28"/>
                    </a:lnTo>
                    <a:lnTo>
                      <a:pt x="90" y="36"/>
                    </a:lnTo>
                    <a:lnTo>
                      <a:pt x="92" y="46"/>
                    </a:lnTo>
                    <a:lnTo>
                      <a:pt x="92" y="4346"/>
                    </a:lnTo>
                    <a:lnTo>
                      <a:pt x="4347" y="4346"/>
                    </a:lnTo>
                    <a:lnTo>
                      <a:pt x="4347" y="46"/>
                    </a:lnTo>
                    <a:lnTo>
                      <a:pt x="4347" y="46"/>
                    </a:lnTo>
                    <a:lnTo>
                      <a:pt x="4347" y="36"/>
                    </a:lnTo>
                    <a:lnTo>
                      <a:pt x="4351" y="28"/>
                    </a:lnTo>
                    <a:lnTo>
                      <a:pt x="4355" y="20"/>
                    </a:lnTo>
                    <a:lnTo>
                      <a:pt x="4361" y="14"/>
                    </a:lnTo>
                    <a:lnTo>
                      <a:pt x="4367" y="8"/>
                    </a:lnTo>
                    <a:lnTo>
                      <a:pt x="4375" y="4"/>
                    </a:lnTo>
                    <a:lnTo>
                      <a:pt x="4383" y="2"/>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solidFill>
                <a:srgbClr val="5A5A5A"/>
              </a:solidFill>
              <a:ln>
                <a:noFill/>
              </a:ln>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grpSp>
        <p:sp>
          <p:nvSpPr>
            <p:cNvPr id="3078" name="Google Shape;3078;p345"/>
            <p:cNvSpPr/>
            <p:nvPr/>
          </p:nvSpPr>
          <p:spPr>
            <a:xfrm>
              <a:off x="4006724" y="3215969"/>
              <a:ext cx="176195" cy="213903"/>
            </a:xfrm>
            <a:custGeom>
              <a:avLst/>
              <a:gdLst/>
              <a:ahLst/>
              <a:cxnLst/>
              <a:rect l="l" t="t" r="r" b="b"/>
              <a:pathLst>
                <a:path w="514" h="624" extrusionOk="0">
                  <a:moveTo>
                    <a:pt x="514" y="0"/>
                  </a:moveTo>
                  <a:lnTo>
                    <a:pt x="256" y="624"/>
                  </a:lnTo>
                  <a:lnTo>
                    <a:pt x="0" y="0"/>
                  </a:lnTo>
                  <a:lnTo>
                    <a:pt x="514" y="0"/>
                  </a:lnTo>
                  <a:close/>
                </a:path>
              </a:pathLst>
            </a:custGeom>
            <a:solidFill>
              <a:srgbClr val="5A5A5A"/>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grpSp>
      <p:grpSp>
        <p:nvGrpSpPr>
          <p:cNvPr id="3079" name="Google Shape;3079;p345"/>
          <p:cNvGrpSpPr/>
          <p:nvPr/>
        </p:nvGrpSpPr>
        <p:grpSpPr>
          <a:xfrm rot="10800000">
            <a:off x="7814136" y="2496475"/>
            <a:ext cx="1854475" cy="2591427"/>
            <a:chOff x="2394575" y="3513512"/>
            <a:chExt cx="1715677" cy="1915177"/>
          </a:xfrm>
        </p:grpSpPr>
        <p:sp>
          <p:nvSpPr>
            <p:cNvPr id="3080" name="Google Shape;3080;p345"/>
            <p:cNvSpPr/>
            <p:nvPr/>
          </p:nvSpPr>
          <p:spPr>
            <a:xfrm>
              <a:off x="2428169" y="3513512"/>
              <a:ext cx="1682083" cy="1842510"/>
            </a:xfrm>
            <a:custGeom>
              <a:avLst/>
              <a:gdLst/>
              <a:ahLst/>
              <a:cxnLst/>
              <a:rect l="l" t="t" r="r" b="b"/>
              <a:pathLst>
                <a:path w="4907" h="5375" extrusionOk="0">
                  <a:moveTo>
                    <a:pt x="4861" y="5375"/>
                  </a:moveTo>
                  <a:lnTo>
                    <a:pt x="46" y="5375"/>
                  </a:lnTo>
                  <a:lnTo>
                    <a:pt x="46" y="5375"/>
                  </a:lnTo>
                  <a:lnTo>
                    <a:pt x="36" y="5375"/>
                  </a:lnTo>
                  <a:lnTo>
                    <a:pt x="28" y="5373"/>
                  </a:lnTo>
                  <a:lnTo>
                    <a:pt x="20" y="5369"/>
                  </a:lnTo>
                  <a:lnTo>
                    <a:pt x="14" y="5363"/>
                  </a:lnTo>
                  <a:lnTo>
                    <a:pt x="8" y="5355"/>
                  </a:lnTo>
                  <a:lnTo>
                    <a:pt x="4" y="5349"/>
                  </a:lnTo>
                  <a:lnTo>
                    <a:pt x="0" y="5339"/>
                  </a:lnTo>
                  <a:lnTo>
                    <a:pt x="0" y="5331"/>
                  </a:lnTo>
                  <a:lnTo>
                    <a:pt x="0" y="5331"/>
                  </a:lnTo>
                  <a:lnTo>
                    <a:pt x="0" y="5321"/>
                  </a:lnTo>
                  <a:lnTo>
                    <a:pt x="4" y="5313"/>
                  </a:lnTo>
                  <a:lnTo>
                    <a:pt x="8" y="5305"/>
                  </a:lnTo>
                  <a:lnTo>
                    <a:pt x="14" y="5299"/>
                  </a:lnTo>
                  <a:lnTo>
                    <a:pt x="20" y="5293"/>
                  </a:lnTo>
                  <a:lnTo>
                    <a:pt x="28" y="5289"/>
                  </a:lnTo>
                  <a:lnTo>
                    <a:pt x="36" y="5285"/>
                  </a:lnTo>
                  <a:lnTo>
                    <a:pt x="46" y="5285"/>
                  </a:lnTo>
                  <a:lnTo>
                    <a:pt x="4817" y="5285"/>
                  </a:lnTo>
                  <a:lnTo>
                    <a:pt x="4817" y="91"/>
                  </a:lnTo>
                  <a:lnTo>
                    <a:pt x="46" y="91"/>
                  </a:lnTo>
                  <a:lnTo>
                    <a:pt x="46" y="91"/>
                  </a:lnTo>
                  <a:lnTo>
                    <a:pt x="36" y="91"/>
                  </a:lnTo>
                  <a:lnTo>
                    <a:pt x="28" y="87"/>
                  </a:lnTo>
                  <a:lnTo>
                    <a:pt x="20" y="83"/>
                  </a:lnTo>
                  <a:lnTo>
                    <a:pt x="14" y="77"/>
                  </a:lnTo>
                  <a:lnTo>
                    <a:pt x="8" y="71"/>
                  </a:lnTo>
                  <a:lnTo>
                    <a:pt x="4" y="64"/>
                  </a:lnTo>
                  <a:lnTo>
                    <a:pt x="0" y="56"/>
                  </a:lnTo>
                  <a:lnTo>
                    <a:pt x="0" y="46"/>
                  </a:lnTo>
                  <a:lnTo>
                    <a:pt x="0" y="46"/>
                  </a:lnTo>
                  <a:lnTo>
                    <a:pt x="0" y="38"/>
                  </a:lnTo>
                  <a:lnTo>
                    <a:pt x="4" y="28"/>
                  </a:lnTo>
                  <a:lnTo>
                    <a:pt x="8" y="22"/>
                  </a:lnTo>
                  <a:lnTo>
                    <a:pt x="14" y="14"/>
                  </a:lnTo>
                  <a:lnTo>
                    <a:pt x="20" y="8"/>
                  </a:lnTo>
                  <a:lnTo>
                    <a:pt x="28" y="4"/>
                  </a:lnTo>
                  <a:lnTo>
                    <a:pt x="36" y="2"/>
                  </a:lnTo>
                  <a:lnTo>
                    <a:pt x="46" y="0"/>
                  </a:lnTo>
                  <a:lnTo>
                    <a:pt x="4861" y="0"/>
                  </a:lnTo>
                  <a:lnTo>
                    <a:pt x="4861" y="0"/>
                  </a:lnTo>
                  <a:lnTo>
                    <a:pt x="4871" y="2"/>
                  </a:lnTo>
                  <a:lnTo>
                    <a:pt x="4879" y="4"/>
                  </a:lnTo>
                  <a:lnTo>
                    <a:pt x="4887" y="8"/>
                  </a:lnTo>
                  <a:lnTo>
                    <a:pt x="4895" y="14"/>
                  </a:lnTo>
                  <a:lnTo>
                    <a:pt x="4899" y="22"/>
                  </a:lnTo>
                  <a:lnTo>
                    <a:pt x="4903" y="28"/>
                  </a:lnTo>
                  <a:lnTo>
                    <a:pt x="4907" y="38"/>
                  </a:lnTo>
                  <a:lnTo>
                    <a:pt x="4907" y="46"/>
                  </a:lnTo>
                  <a:lnTo>
                    <a:pt x="4907" y="5331"/>
                  </a:lnTo>
                  <a:lnTo>
                    <a:pt x="4907" y="5331"/>
                  </a:lnTo>
                  <a:lnTo>
                    <a:pt x="4907" y="5339"/>
                  </a:lnTo>
                  <a:lnTo>
                    <a:pt x="4903" y="5349"/>
                  </a:lnTo>
                  <a:lnTo>
                    <a:pt x="4899" y="5355"/>
                  </a:lnTo>
                  <a:lnTo>
                    <a:pt x="4895" y="5363"/>
                  </a:lnTo>
                  <a:lnTo>
                    <a:pt x="4887" y="5369"/>
                  </a:lnTo>
                  <a:lnTo>
                    <a:pt x="4879" y="5373"/>
                  </a:lnTo>
                  <a:lnTo>
                    <a:pt x="4871" y="5375"/>
                  </a:lnTo>
                  <a:lnTo>
                    <a:pt x="4861" y="5375"/>
                  </a:lnTo>
                  <a:lnTo>
                    <a:pt x="4861" y="5375"/>
                  </a:lnTo>
                  <a:close/>
                </a:path>
              </a:pathLst>
            </a:custGeom>
            <a:solidFill>
              <a:srgbClr val="878787"/>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sp>
          <p:nvSpPr>
            <p:cNvPr id="3081" name="Google Shape;3081;p345"/>
            <p:cNvSpPr/>
            <p:nvPr/>
          </p:nvSpPr>
          <p:spPr>
            <a:xfrm>
              <a:off x="2428169" y="3674282"/>
              <a:ext cx="1520970" cy="1521313"/>
            </a:xfrm>
            <a:custGeom>
              <a:avLst/>
              <a:gdLst/>
              <a:ahLst/>
              <a:cxnLst/>
              <a:rect l="l" t="t" r="r" b="b"/>
              <a:pathLst>
                <a:path w="4437" h="4438" extrusionOk="0">
                  <a:moveTo>
                    <a:pt x="4393" y="4438"/>
                  </a:moveTo>
                  <a:lnTo>
                    <a:pt x="46" y="4438"/>
                  </a:lnTo>
                  <a:lnTo>
                    <a:pt x="46" y="4438"/>
                  </a:lnTo>
                  <a:lnTo>
                    <a:pt x="36" y="4436"/>
                  </a:lnTo>
                  <a:lnTo>
                    <a:pt x="28" y="4434"/>
                  </a:lnTo>
                  <a:lnTo>
                    <a:pt x="20" y="4430"/>
                  </a:lnTo>
                  <a:lnTo>
                    <a:pt x="14" y="4424"/>
                  </a:lnTo>
                  <a:lnTo>
                    <a:pt x="8" y="4418"/>
                  </a:lnTo>
                  <a:lnTo>
                    <a:pt x="4" y="4410"/>
                  </a:lnTo>
                  <a:lnTo>
                    <a:pt x="0" y="4402"/>
                  </a:lnTo>
                  <a:lnTo>
                    <a:pt x="0" y="4392"/>
                  </a:lnTo>
                  <a:lnTo>
                    <a:pt x="0" y="46"/>
                  </a:lnTo>
                  <a:lnTo>
                    <a:pt x="0" y="46"/>
                  </a:lnTo>
                  <a:lnTo>
                    <a:pt x="0" y="36"/>
                  </a:lnTo>
                  <a:lnTo>
                    <a:pt x="4" y="28"/>
                  </a:lnTo>
                  <a:lnTo>
                    <a:pt x="8" y="20"/>
                  </a:lnTo>
                  <a:lnTo>
                    <a:pt x="14" y="14"/>
                  </a:lnTo>
                  <a:lnTo>
                    <a:pt x="20" y="8"/>
                  </a:lnTo>
                  <a:lnTo>
                    <a:pt x="28" y="4"/>
                  </a:lnTo>
                  <a:lnTo>
                    <a:pt x="36" y="2"/>
                  </a:lnTo>
                  <a:lnTo>
                    <a:pt x="46" y="0"/>
                  </a:lnTo>
                  <a:lnTo>
                    <a:pt x="4393" y="0"/>
                  </a:lnTo>
                  <a:lnTo>
                    <a:pt x="4393" y="0"/>
                  </a:lnTo>
                  <a:lnTo>
                    <a:pt x="4401" y="2"/>
                  </a:lnTo>
                  <a:lnTo>
                    <a:pt x="4409" y="4"/>
                  </a:lnTo>
                  <a:lnTo>
                    <a:pt x="4417" y="8"/>
                  </a:lnTo>
                  <a:lnTo>
                    <a:pt x="4425" y="14"/>
                  </a:lnTo>
                  <a:lnTo>
                    <a:pt x="4431" y="20"/>
                  </a:lnTo>
                  <a:lnTo>
                    <a:pt x="4435" y="28"/>
                  </a:lnTo>
                  <a:lnTo>
                    <a:pt x="4437" y="36"/>
                  </a:lnTo>
                  <a:lnTo>
                    <a:pt x="4437" y="46"/>
                  </a:lnTo>
                  <a:lnTo>
                    <a:pt x="4437" y="46"/>
                  </a:lnTo>
                  <a:lnTo>
                    <a:pt x="4437" y="56"/>
                  </a:lnTo>
                  <a:lnTo>
                    <a:pt x="4435" y="64"/>
                  </a:lnTo>
                  <a:lnTo>
                    <a:pt x="4431" y="72"/>
                  </a:lnTo>
                  <a:lnTo>
                    <a:pt x="4425" y="78"/>
                  </a:lnTo>
                  <a:lnTo>
                    <a:pt x="4417" y="84"/>
                  </a:lnTo>
                  <a:lnTo>
                    <a:pt x="4409" y="88"/>
                  </a:lnTo>
                  <a:lnTo>
                    <a:pt x="4401" y="90"/>
                  </a:lnTo>
                  <a:lnTo>
                    <a:pt x="4393" y="92"/>
                  </a:lnTo>
                  <a:lnTo>
                    <a:pt x="92" y="92"/>
                  </a:lnTo>
                  <a:lnTo>
                    <a:pt x="92" y="4346"/>
                  </a:lnTo>
                  <a:lnTo>
                    <a:pt x="4393" y="4346"/>
                  </a:lnTo>
                  <a:lnTo>
                    <a:pt x="4393" y="4346"/>
                  </a:lnTo>
                  <a:lnTo>
                    <a:pt x="4401" y="4348"/>
                  </a:lnTo>
                  <a:lnTo>
                    <a:pt x="4409" y="4350"/>
                  </a:lnTo>
                  <a:lnTo>
                    <a:pt x="4417" y="4354"/>
                  </a:lnTo>
                  <a:lnTo>
                    <a:pt x="4425" y="4360"/>
                  </a:lnTo>
                  <a:lnTo>
                    <a:pt x="4431" y="4366"/>
                  </a:lnTo>
                  <a:lnTo>
                    <a:pt x="4435" y="4374"/>
                  </a:lnTo>
                  <a:lnTo>
                    <a:pt x="4437" y="4382"/>
                  </a:lnTo>
                  <a:lnTo>
                    <a:pt x="4437" y="4392"/>
                  </a:lnTo>
                  <a:lnTo>
                    <a:pt x="4437" y="4392"/>
                  </a:lnTo>
                  <a:lnTo>
                    <a:pt x="4437" y="4402"/>
                  </a:lnTo>
                  <a:lnTo>
                    <a:pt x="4435" y="4410"/>
                  </a:lnTo>
                  <a:lnTo>
                    <a:pt x="4431" y="4418"/>
                  </a:lnTo>
                  <a:lnTo>
                    <a:pt x="4425" y="4424"/>
                  </a:lnTo>
                  <a:lnTo>
                    <a:pt x="4417" y="4430"/>
                  </a:lnTo>
                  <a:lnTo>
                    <a:pt x="4409" y="4434"/>
                  </a:lnTo>
                  <a:lnTo>
                    <a:pt x="4401" y="4436"/>
                  </a:lnTo>
                  <a:lnTo>
                    <a:pt x="4393" y="4438"/>
                  </a:lnTo>
                  <a:lnTo>
                    <a:pt x="4393" y="4438"/>
                  </a:lnTo>
                  <a:close/>
                </a:path>
              </a:pathLst>
            </a:custGeom>
            <a:solidFill>
              <a:srgbClr val="878787"/>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sp>
          <p:nvSpPr>
            <p:cNvPr id="3082" name="Google Shape;3082;p345"/>
            <p:cNvSpPr/>
            <p:nvPr/>
          </p:nvSpPr>
          <p:spPr>
            <a:xfrm>
              <a:off x="2394575" y="5252494"/>
              <a:ext cx="213903" cy="176195"/>
            </a:xfrm>
            <a:custGeom>
              <a:avLst/>
              <a:gdLst/>
              <a:ahLst/>
              <a:cxnLst/>
              <a:rect l="l" t="t" r="r" b="b"/>
              <a:pathLst>
                <a:path w="624" h="514" extrusionOk="0">
                  <a:moveTo>
                    <a:pt x="624" y="514"/>
                  </a:moveTo>
                  <a:lnTo>
                    <a:pt x="0" y="258"/>
                  </a:lnTo>
                  <a:lnTo>
                    <a:pt x="624" y="0"/>
                  </a:lnTo>
                  <a:lnTo>
                    <a:pt x="624" y="514"/>
                  </a:lnTo>
                  <a:close/>
                </a:path>
              </a:pathLst>
            </a:custGeom>
            <a:solidFill>
              <a:srgbClr val="878787"/>
            </a:solidFill>
            <a:ln>
              <a:noFill/>
            </a:ln>
            <a:effectLst>
              <a:outerShdw blurRad="76200" sy="23000" kx="-1200090" algn="bl" rotWithShape="0">
                <a:srgbClr val="000000">
                  <a:alpha val="20000"/>
                </a:srgbClr>
              </a:outerShdw>
            </a:effectLst>
          </p:spPr>
          <p:txBody>
            <a:bodyPr spcFirstLastPara="1" wrap="square" lIns="70900" tIns="35425" rIns="70900" bIns="35425" anchor="t" anchorCtr="0">
              <a:noAutofit/>
            </a:bodyPr>
            <a:lstStyle/>
            <a:p>
              <a:pPr marL="0" marR="0" lvl="0" indent="0" algn="l" rtl="0">
                <a:lnSpc>
                  <a:spcPct val="100000"/>
                </a:lnSpc>
                <a:spcBef>
                  <a:spcPts val="0"/>
                </a:spcBef>
                <a:spcAft>
                  <a:spcPts val="0"/>
                </a:spcAft>
                <a:buClr>
                  <a:schemeClr val="dk1"/>
                </a:buClr>
                <a:buSzPts val="1088"/>
                <a:buFont typeface="Arial"/>
                <a:buNone/>
              </a:pPr>
              <a:endParaRPr sz="1088" b="0" i="0" u="none" strike="noStrike" cap="none">
                <a:solidFill>
                  <a:srgbClr val="000000"/>
                </a:solidFill>
                <a:latin typeface="Arial"/>
                <a:ea typeface="Arial"/>
                <a:cs typeface="Arial"/>
                <a:sym typeface="Arial"/>
              </a:endParaRPr>
            </a:p>
          </p:txBody>
        </p:sp>
      </p:grpSp>
      <p:sp>
        <p:nvSpPr>
          <p:cNvPr id="3083" name="Google Shape;3083;p345"/>
          <p:cNvSpPr txBox="1"/>
          <p:nvPr/>
        </p:nvSpPr>
        <p:spPr>
          <a:xfrm>
            <a:off x="3702649" y="2872803"/>
            <a:ext cx="1509900" cy="778500"/>
          </a:xfrm>
          <a:prstGeom prst="rect">
            <a:avLst/>
          </a:prstGeom>
          <a:noFill/>
          <a:ln>
            <a:noFill/>
          </a:ln>
        </p:spPr>
        <p:txBody>
          <a:bodyPr spcFirstLastPara="1" wrap="square" lIns="0" tIns="0" rIns="709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a:t>Διανομή δεδομένων υγείας από διάφορους οργανισμούς για την γονιδιακή κατανόηση του καρκίνου</a:t>
            </a:r>
            <a:endParaRPr sz="1200" b="0" i="0" u="none" strike="noStrike" cap="none">
              <a:solidFill>
                <a:srgbClr val="000000"/>
              </a:solidFill>
              <a:latin typeface="Arial"/>
              <a:ea typeface="Arial"/>
              <a:cs typeface="Arial"/>
              <a:sym typeface="Arial"/>
            </a:endParaRPr>
          </a:p>
        </p:txBody>
      </p:sp>
      <p:sp>
        <p:nvSpPr>
          <p:cNvPr id="3084" name="Google Shape;3084;p345"/>
          <p:cNvSpPr txBox="1"/>
          <p:nvPr/>
        </p:nvSpPr>
        <p:spPr>
          <a:xfrm>
            <a:off x="5868386" y="2872803"/>
            <a:ext cx="1509900" cy="778500"/>
          </a:xfrm>
          <a:prstGeom prst="rect">
            <a:avLst/>
          </a:prstGeom>
          <a:noFill/>
          <a:ln>
            <a:noFill/>
          </a:ln>
        </p:spPr>
        <p:txBody>
          <a:bodyPr spcFirstLastPara="1" wrap="square" lIns="0" tIns="0" rIns="709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a:t>Συνεργασία της μεγαλύτερης telco εταιρείας της Μπαγκλαντες με πανεπιστήμια και χρήση δεδομένων για κατανόηση της συμπεριφοράς μετά από φυσικές καταστροφές </a:t>
            </a:r>
            <a:endParaRPr sz="1200" b="0" i="0" u="none" strike="noStrike" cap="none">
              <a:solidFill>
                <a:srgbClr val="000000"/>
              </a:solidFill>
              <a:latin typeface="Arial"/>
              <a:ea typeface="Arial"/>
              <a:cs typeface="Arial"/>
              <a:sym typeface="Arial"/>
            </a:endParaRPr>
          </a:p>
        </p:txBody>
      </p:sp>
      <p:sp>
        <p:nvSpPr>
          <p:cNvPr id="3085" name="Google Shape;3085;p345"/>
          <p:cNvSpPr txBox="1"/>
          <p:nvPr/>
        </p:nvSpPr>
        <p:spPr>
          <a:xfrm>
            <a:off x="7988075" y="2844193"/>
            <a:ext cx="1644300" cy="1464600"/>
          </a:xfrm>
          <a:prstGeom prst="rect">
            <a:avLst/>
          </a:prstGeom>
          <a:noFill/>
          <a:ln>
            <a:noFill/>
          </a:ln>
        </p:spPr>
        <p:txBody>
          <a:bodyPr spcFirstLastPara="1" wrap="square" lIns="0" tIns="0" rIns="709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a:t>Χρησιμοποιεί δεδομένα από μέσα κοινωνικής δικτύωσης για στήριξη της κυβέρνησης στην κατανόηση των αναγκών των πολιτών. Το twitter έδωσε πλήρη πρόσβαση.  </a:t>
            </a:r>
            <a:endParaRPr sz="1200" b="0" i="0" u="none" strike="noStrike" cap="none">
              <a:solidFill>
                <a:srgbClr val="000000"/>
              </a:solidFill>
              <a:latin typeface="Arial"/>
              <a:ea typeface="Arial"/>
              <a:cs typeface="Arial"/>
              <a:sym typeface="Arial"/>
            </a:endParaRPr>
          </a:p>
        </p:txBody>
      </p:sp>
      <p:sp>
        <p:nvSpPr>
          <p:cNvPr id="3086" name="Google Shape;3086;p345"/>
          <p:cNvSpPr txBox="1"/>
          <p:nvPr/>
        </p:nvSpPr>
        <p:spPr>
          <a:xfrm>
            <a:off x="3602475" y="2100950"/>
            <a:ext cx="1867500" cy="435900"/>
          </a:xfrm>
          <a:prstGeom prst="rect">
            <a:avLst/>
          </a:prstGeom>
          <a:noFill/>
          <a:ln>
            <a:noFill/>
          </a:ln>
        </p:spPr>
        <p:txBody>
          <a:bodyPr spcFirstLastPara="1" wrap="square" lIns="0" tIns="0" rIns="70900" bIns="0" anchor="t" anchorCtr="0">
            <a:noAutofit/>
          </a:bodyPr>
          <a:lstStyle/>
          <a:p>
            <a:pPr marL="0" marR="0" lvl="0" indent="0" algn="l" rtl="0">
              <a:lnSpc>
                <a:spcPct val="100000"/>
              </a:lnSpc>
              <a:spcBef>
                <a:spcPts val="0"/>
              </a:spcBef>
              <a:spcAft>
                <a:spcPts val="0"/>
              </a:spcAft>
              <a:buClr>
                <a:srgbClr val="E0301E"/>
              </a:buClr>
              <a:buSzPts val="1400"/>
              <a:buFont typeface="Arial"/>
              <a:buNone/>
            </a:pPr>
            <a:r>
              <a:rPr lang="en-GB" b="1" i="1">
                <a:solidFill>
                  <a:srgbClr val="E0301E"/>
                </a:solidFill>
              </a:rPr>
              <a:t>Precision Medicine Initiative</a:t>
            </a:r>
            <a:endParaRPr sz="1400" b="1" i="1" u="none" strike="noStrike" cap="none" baseline="-25000">
              <a:solidFill>
                <a:srgbClr val="E0301E"/>
              </a:solidFill>
              <a:latin typeface="Arial"/>
              <a:ea typeface="Arial"/>
              <a:cs typeface="Arial"/>
              <a:sym typeface="Arial"/>
            </a:endParaRPr>
          </a:p>
        </p:txBody>
      </p:sp>
      <p:sp>
        <p:nvSpPr>
          <p:cNvPr id="3087" name="Google Shape;3087;p345"/>
          <p:cNvSpPr txBox="1"/>
          <p:nvPr/>
        </p:nvSpPr>
        <p:spPr>
          <a:xfrm>
            <a:off x="5669000" y="1719947"/>
            <a:ext cx="1671900" cy="435900"/>
          </a:xfrm>
          <a:prstGeom prst="rect">
            <a:avLst/>
          </a:prstGeom>
          <a:noFill/>
          <a:ln>
            <a:noFill/>
          </a:ln>
        </p:spPr>
        <p:txBody>
          <a:bodyPr spcFirstLastPara="1" wrap="square" lIns="0" tIns="0" rIns="70900" bIns="0" anchor="t" anchorCtr="0">
            <a:noAutofit/>
          </a:bodyPr>
          <a:lstStyle/>
          <a:p>
            <a:pPr marL="0" marR="0" lvl="0" indent="0" algn="l" rtl="0">
              <a:lnSpc>
                <a:spcPct val="100000"/>
              </a:lnSpc>
              <a:spcBef>
                <a:spcPts val="0"/>
              </a:spcBef>
              <a:spcAft>
                <a:spcPts val="0"/>
              </a:spcAft>
              <a:buClr>
                <a:srgbClr val="595959"/>
              </a:buClr>
              <a:buSzPts val="1400"/>
              <a:buFont typeface="Arial"/>
              <a:buNone/>
            </a:pPr>
            <a:r>
              <a:rPr lang="en-GB" b="1" i="1">
                <a:solidFill>
                  <a:srgbClr val="595959"/>
                </a:solidFill>
              </a:rPr>
              <a:t>Mobile Data, Environmental Extremes and Population Project</a:t>
            </a:r>
            <a:endParaRPr/>
          </a:p>
        </p:txBody>
      </p:sp>
      <p:sp>
        <p:nvSpPr>
          <p:cNvPr id="3088" name="Google Shape;3088;p345"/>
          <p:cNvSpPr txBox="1"/>
          <p:nvPr/>
        </p:nvSpPr>
        <p:spPr>
          <a:xfrm>
            <a:off x="7813771" y="2024747"/>
            <a:ext cx="1867500" cy="435900"/>
          </a:xfrm>
          <a:prstGeom prst="rect">
            <a:avLst/>
          </a:prstGeom>
          <a:noFill/>
          <a:ln>
            <a:noFill/>
          </a:ln>
        </p:spPr>
        <p:txBody>
          <a:bodyPr spcFirstLastPara="1" wrap="square" lIns="0" tIns="0" rIns="70900" bIns="0" anchor="t" anchorCtr="0">
            <a:noAutofit/>
          </a:bodyPr>
          <a:lstStyle/>
          <a:p>
            <a:pPr marL="0" marR="0" lvl="0" indent="0" algn="l" rtl="0">
              <a:lnSpc>
                <a:spcPct val="100000"/>
              </a:lnSpc>
              <a:spcBef>
                <a:spcPts val="0"/>
              </a:spcBef>
              <a:spcAft>
                <a:spcPts val="0"/>
              </a:spcAft>
              <a:buClr>
                <a:srgbClr val="7F7F7F"/>
              </a:buClr>
              <a:buSzPts val="1400"/>
              <a:buFont typeface="Arial"/>
              <a:buNone/>
            </a:pPr>
            <a:r>
              <a:rPr lang="en-GB" b="1" i="1">
                <a:solidFill>
                  <a:srgbClr val="7F7F7F"/>
                </a:solidFill>
              </a:rPr>
              <a:t>ΜΙΤ’s laboratory for Social Machines </a:t>
            </a:r>
            <a:endParaRPr/>
          </a:p>
        </p:txBody>
      </p:sp>
      <p:sp>
        <p:nvSpPr>
          <p:cNvPr id="3089" name="Google Shape;3089;p345"/>
          <p:cNvSpPr/>
          <p:nvPr/>
        </p:nvSpPr>
        <p:spPr>
          <a:xfrm>
            <a:off x="228540" y="1295400"/>
            <a:ext cx="3221700" cy="4830300"/>
          </a:xfrm>
          <a:prstGeom prst="rect">
            <a:avLst/>
          </a:prstGeom>
          <a:solidFill>
            <a:srgbClr val="DF3326"/>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90" name="Google Shape;3090;p345"/>
          <p:cNvSpPr/>
          <p:nvPr/>
        </p:nvSpPr>
        <p:spPr>
          <a:xfrm>
            <a:off x="398457" y="2135454"/>
            <a:ext cx="3047700" cy="2805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rgbClr val="FFFFFF"/>
              </a:buClr>
              <a:buSzPts val="2000"/>
              <a:buFont typeface="Georgia"/>
              <a:buNone/>
            </a:pPr>
            <a:r>
              <a:rPr lang="en-GB" sz="2000">
                <a:solidFill>
                  <a:srgbClr val="FFFFFF"/>
                </a:solidFill>
                <a:latin typeface="Georgia"/>
                <a:ea typeface="Georgia"/>
                <a:cs typeface="Georgia"/>
                <a:sym typeface="Georgia"/>
              </a:rPr>
              <a:t>Οι εταιρείες μπορούν πια να συνεργαστούν με πανεπιστήμια κυβερνήσεις και άλλους οργανισμούς για ανταλλαγή δεδομένων και καινοτομίας χωρίς να θυσιάζουν το επιχειρησιακό κέρδος. </a:t>
            </a:r>
            <a:endParaRPr b="1"/>
          </a:p>
        </p:txBody>
      </p:sp>
      <p:pic>
        <p:nvPicPr>
          <p:cNvPr id="3091" name="Google Shape;3091;p345"/>
          <p:cNvPicPr preferRelativeResize="0"/>
          <p:nvPr/>
        </p:nvPicPr>
        <p:blipFill rotWithShape="1">
          <a:blip r:embed="rId3">
            <a:alphaModFix/>
          </a:blip>
          <a:srcRect/>
          <a:stretch/>
        </p:blipFill>
        <p:spPr>
          <a:xfrm>
            <a:off x="178644" y="1660783"/>
            <a:ext cx="622049" cy="677231"/>
          </a:xfrm>
          <a:prstGeom prst="rect">
            <a:avLst/>
          </a:prstGeom>
          <a:noFill/>
          <a:ln>
            <a:noFill/>
          </a:ln>
        </p:spPr>
      </p:pic>
      <p:sp>
        <p:nvSpPr>
          <p:cNvPr id="3092" name="Google Shape;3092;p345"/>
          <p:cNvSpPr txBox="1"/>
          <p:nvPr/>
        </p:nvSpPr>
        <p:spPr>
          <a:xfrm>
            <a:off x="398450" y="387151"/>
            <a:ext cx="11391900" cy="6639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rgbClr val="000000"/>
              </a:buClr>
              <a:buSzPts val="3200"/>
              <a:buFont typeface="Georgia"/>
              <a:buNone/>
            </a:pPr>
            <a:r>
              <a:rPr lang="en-GB" sz="2700">
                <a:latin typeface="Georgia"/>
                <a:ea typeface="Georgia"/>
                <a:cs typeface="Georgia"/>
                <a:sym typeface="Georgia"/>
              </a:rPr>
              <a:t>Συνεργασίες Δεδομένων </a:t>
            </a:r>
            <a:endParaRPr sz="2700" b="0" i="0" u="none" strike="noStrike" cap="none">
              <a:solidFill>
                <a:srgbClr val="000000"/>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0"/>
        <p:cNvGrpSpPr/>
        <p:nvPr/>
      </p:nvGrpSpPr>
      <p:grpSpPr>
        <a:xfrm>
          <a:off x="0" y="0"/>
          <a:ext cx="0" cy="0"/>
          <a:chOff x="0" y="0"/>
          <a:chExt cx="0" cy="0"/>
        </a:xfrm>
      </p:grpSpPr>
      <p:sp>
        <p:nvSpPr>
          <p:cNvPr id="2741" name="Google Shape;2741;p328"/>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100"/>
              <a:buFont typeface="Georgia"/>
              <a:buNone/>
            </a:pPr>
            <a:r>
              <a:rPr lang="en-GB"/>
              <a:t>The election of the pope in 2005 …</a:t>
            </a:r>
            <a:endParaRPr/>
          </a:p>
        </p:txBody>
      </p:sp>
      <p:sp>
        <p:nvSpPr>
          <p:cNvPr id="2742" name="Google Shape;2742;p328"/>
          <p:cNvSpPr txBox="1">
            <a:spLocks noGrp="1"/>
          </p:cNvSpPr>
          <p:nvPr>
            <p:ph type="body" idx="1"/>
          </p:nvPr>
        </p:nvSpPr>
        <p:spPr>
          <a:xfrm>
            <a:off x="2057400" y="1752600"/>
            <a:ext cx="8077200" cy="4419600"/>
          </a:xfrm>
          <a:prstGeom prst="rect">
            <a:avLst/>
          </a:prstGeom>
          <a:noFill/>
          <a:ln w="12700" cap="flat" cmpd="sng">
            <a:solidFill>
              <a:srgbClr val="A5A5A5"/>
            </a:solidFill>
            <a:prstDash val="solid"/>
            <a:round/>
            <a:headEnd type="none" w="sm" len="sm"/>
            <a:tailEnd type="none" w="sm" len="sm"/>
          </a:ln>
        </p:spPr>
        <p:txBody>
          <a:bodyPr spcFirstLastPara="1" wrap="square" lIns="0" tIns="0" rIns="0" bIns="0" anchor="t" anchorCtr="0">
            <a:noAutofit/>
          </a:bodyPr>
          <a:lstStyle/>
          <a:p>
            <a:pPr marL="0" lvl="0" indent="0" algn="l" rtl="0">
              <a:lnSpc>
                <a:spcPct val="100000"/>
              </a:lnSpc>
              <a:spcBef>
                <a:spcPts val="0"/>
              </a:spcBef>
              <a:spcAft>
                <a:spcPts val="0"/>
              </a:spcAft>
              <a:buSzPts val="2000"/>
              <a:buFont typeface="Georgia"/>
              <a:buNone/>
            </a:pPr>
            <a:r>
              <a:rPr lang="en-GB"/>
              <a:t> </a:t>
            </a:r>
            <a:endParaRPr/>
          </a:p>
        </p:txBody>
      </p:sp>
      <p:pic>
        <p:nvPicPr>
          <p:cNvPr id="2743" name="Google Shape;2743;p328" descr="http://cdn3.spiegel.de/images/image-473266-panoV9free-bwey.jpg"/>
          <p:cNvPicPr preferRelativeResize="0"/>
          <p:nvPr/>
        </p:nvPicPr>
        <p:blipFill rotWithShape="1">
          <a:blip r:embed="rId3">
            <a:alphaModFix/>
          </a:blip>
          <a:srcRect/>
          <a:stretch/>
        </p:blipFill>
        <p:spPr>
          <a:xfrm>
            <a:off x="0" y="0"/>
            <a:ext cx="12191999" cy="6858000"/>
          </a:xfrm>
          <a:prstGeom prst="rect">
            <a:avLst/>
          </a:prstGeom>
          <a:noFill/>
          <a:ln>
            <a:noFill/>
          </a:ln>
        </p:spPr>
      </p:pic>
      <p:sp>
        <p:nvSpPr>
          <p:cNvPr id="2744" name="Google Shape;2744;p328"/>
          <p:cNvSpPr txBox="1"/>
          <p:nvPr/>
        </p:nvSpPr>
        <p:spPr>
          <a:xfrm>
            <a:off x="8807288" y="5945610"/>
            <a:ext cx="1327200" cy="226500"/>
          </a:xfrm>
          <a:prstGeom prst="rect">
            <a:avLst/>
          </a:prstGeom>
          <a:noFill/>
          <a:ln>
            <a:noFill/>
          </a:ln>
        </p:spPr>
        <p:txBody>
          <a:bodyPr spcFirstLastPara="1" wrap="square" lIns="35975" tIns="35975" rIns="35975" bIns="359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Georgia"/>
                <a:ea typeface="Georgia"/>
                <a:cs typeface="Georgia"/>
                <a:sym typeface="Georgia"/>
              </a:rPr>
              <a:t>Source: Spiegel online</a:t>
            </a:r>
            <a:endParaRPr sz="1900"/>
          </a:p>
        </p:txBody>
      </p:sp>
      <p:sp>
        <p:nvSpPr>
          <p:cNvPr id="2745" name="Google Shape;2745;p328"/>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000000"/>
                </a:solidFill>
                <a:latin typeface="Arial"/>
                <a:ea typeface="Arial"/>
                <a:cs typeface="Arial"/>
                <a:sym typeface="Arial"/>
              </a:rPr>
              <a:t>2</a:t>
            </a:fld>
            <a:endParaRPr sz="1000" b="0" i="0" u="none" strike="noStrike" cap="none">
              <a:solidFill>
                <a:srgbClr val="000000"/>
              </a:solidFill>
              <a:latin typeface="Arial"/>
              <a:ea typeface="Arial"/>
              <a:cs typeface="Arial"/>
              <a:sym typeface="Arial"/>
            </a:endParaRPr>
          </a:p>
        </p:txBody>
      </p:sp>
      <p:sp>
        <p:nvSpPr>
          <p:cNvPr id="2746" name="Google Shape;2746;p328"/>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January 2015</a:t>
            </a:r>
            <a:endParaRPr/>
          </a:p>
        </p:txBody>
      </p:sp>
      <p:sp>
        <p:nvSpPr>
          <p:cNvPr id="2747" name="Google Shape;2747;p328"/>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Digital Transformation - TC IP Masterclass</a:t>
            </a:r>
            <a:endParaRPr/>
          </a:p>
        </p:txBody>
      </p:sp>
      <p:sp>
        <p:nvSpPr>
          <p:cNvPr id="2748" name="Google Shape;2748;p328"/>
          <p:cNvSpPr txBox="1"/>
          <p:nvPr/>
        </p:nvSpPr>
        <p:spPr>
          <a:xfrm>
            <a:off x="10972801" y="6172193"/>
            <a:ext cx="1219200" cy="121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Georgia"/>
                <a:ea typeface="Georgia"/>
                <a:cs typeface="Georgia"/>
                <a:sym typeface="Georgia"/>
              </a:rPr>
              <a:t>2005</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6"/>
        <p:cNvGrpSpPr/>
        <p:nvPr/>
      </p:nvGrpSpPr>
      <p:grpSpPr>
        <a:xfrm>
          <a:off x="0" y="0"/>
          <a:ext cx="0" cy="0"/>
          <a:chOff x="0" y="0"/>
          <a:chExt cx="0" cy="0"/>
        </a:xfrm>
      </p:grpSpPr>
      <p:sp>
        <p:nvSpPr>
          <p:cNvPr id="3097" name="Google Shape;3097;p346"/>
          <p:cNvSpPr txBox="1">
            <a:spLocks noGrp="1"/>
          </p:cNvSpPr>
          <p:nvPr>
            <p:ph type="ctrTitle"/>
          </p:nvPr>
        </p:nvSpPr>
        <p:spPr>
          <a:xfrm>
            <a:off x="365325" y="2063425"/>
            <a:ext cx="3606600" cy="1438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SzPts val="5000"/>
              <a:buNone/>
            </a:pPr>
            <a:r>
              <a:rPr lang="en-GB" sz="3000"/>
              <a:t>Πώς θα ενισχύσουμε ένα ανοικτό μέλλον;</a:t>
            </a:r>
            <a:r>
              <a:rPr lang="en-GB"/>
              <a:t> </a:t>
            </a:r>
            <a:endParaRPr sz="3000"/>
          </a:p>
        </p:txBody>
      </p:sp>
      <p:sp>
        <p:nvSpPr>
          <p:cNvPr id="3098" name="Google Shape;3098;p346"/>
          <p:cNvSpPr/>
          <p:nvPr/>
        </p:nvSpPr>
        <p:spPr>
          <a:xfrm>
            <a:off x="0" y="5494625"/>
            <a:ext cx="4635600" cy="13635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9" name="Google Shape;3099;p346"/>
          <p:cNvSpPr txBox="1"/>
          <p:nvPr/>
        </p:nvSpPr>
        <p:spPr>
          <a:xfrm>
            <a:off x="5642400" y="1084350"/>
            <a:ext cx="5478900" cy="639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sz="1800"/>
              <a:t>Αντίληψη της αξίας των υφιστάμενων συνεργασιών δεδομένων</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Δημιουργία εμπιστοσύνης με το σύστημα συστημάτων φιλτραρίσματος και οργάνωσης των ιδιωτικών δεδομένων προς δημόσια χρήση</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Ενισχύοντας υφιστάμενες πρωτοβουλίες με νέα καινοτόμα εργαλεία ανάλυσης</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Δημιουργία κουλτούρας καινοτομίας και εμπιστοσύνης μέσω εκπαίδευσης και συνεργασίας.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3"/>
        <p:cNvGrpSpPr/>
        <p:nvPr/>
      </p:nvGrpSpPr>
      <p:grpSpPr>
        <a:xfrm>
          <a:off x="0" y="0"/>
          <a:ext cx="0" cy="0"/>
          <a:chOff x="0" y="0"/>
          <a:chExt cx="0" cy="0"/>
        </a:xfrm>
      </p:grpSpPr>
      <p:sp>
        <p:nvSpPr>
          <p:cNvPr id="3104" name="Google Shape;3104;p347"/>
          <p:cNvSpPr/>
          <p:nvPr/>
        </p:nvSpPr>
        <p:spPr>
          <a:xfrm>
            <a:off x="-11325" y="4951575"/>
            <a:ext cx="12192000" cy="1906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5" name="Google Shape;3105;p347"/>
          <p:cNvSpPr txBox="1">
            <a:spLocks noGrp="1"/>
          </p:cNvSpPr>
          <p:nvPr>
            <p:ph type="ctrTitle"/>
          </p:nvPr>
        </p:nvSpPr>
        <p:spPr>
          <a:xfrm>
            <a:off x="442914" y="428625"/>
            <a:ext cx="5473800" cy="2428800"/>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dk1"/>
              </a:buClr>
              <a:buSzPts val="5800"/>
              <a:buFont typeface="Georgia"/>
              <a:buNone/>
            </a:pPr>
            <a:r>
              <a:rPr lang="en-GB"/>
              <a:t>Ευχαριστώ </a:t>
            </a:r>
            <a:endParaRPr/>
          </a:p>
        </p:txBody>
      </p:sp>
      <p:sp>
        <p:nvSpPr>
          <p:cNvPr id="3106" name="Google Shape;3106;p347"/>
          <p:cNvSpPr txBox="1">
            <a:spLocks noGrp="1"/>
          </p:cNvSpPr>
          <p:nvPr>
            <p:ph type="body" idx="1"/>
          </p:nvPr>
        </p:nvSpPr>
        <p:spPr>
          <a:xfrm>
            <a:off x="442912" y="5259600"/>
            <a:ext cx="11306100" cy="145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GB" sz="1200" b="0" i="0" u="none" strike="noStrike" cap="none">
                <a:solidFill>
                  <a:schemeClr val="lt1"/>
                </a:solidFill>
                <a:latin typeface="Arial"/>
                <a:ea typeface="Arial"/>
                <a:cs typeface="Arial"/>
                <a:sym typeface="Arial"/>
              </a:rPr>
              <a:t>© 201</a:t>
            </a:r>
            <a:r>
              <a:rPr lang="en-GB"/>
              <a:t>9</a:t>
            </a:r>
            <a:r>
              <a:rPr lang="en-GB" sz="1200" b="0" i="0" u="none" strike="noStrike" cap="none">
                <a:solidFill>
                  <a:schemeClr val="lt1"/>
                </a:solidFill>
                <a:latin typeface="Arial"/>
                <a:ea typeface="Arial"/>
                <a:cs typeface="Arial"/>
                <a:sym typeface="Arial"/>
              </a:rPr>
              <a:t>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329"/>
          <p:cNvSpPr txBox="1">
            <a:spLocks noGrp="1"/>
          </p:cNvSpPr>
          <p:nvPr>
            <p:ph type="title"/>
          </p:nvPr>
        </p:nvSpPr>
        <p:spPr>
          <a:xfrm>
            <a:off x="711200" y="685800"/>
            <a:ext cx="10769700" cy="9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100"/>
              <a:buFont typeface="Georgia"/>
              <a:buNone/>
            </a:pPr>
            <a:r>
              <a:rPr lang="en-GB"/>
              <a:t>… and in 2013! </a:t>
            </a:r>
            <a:endParaRPr/>
          </a:p>
        </p:txBody>
      </p:sp>
      <p:sp>
        <p:nvSpPr>
          <p:cNvPr id="2755" name="Google Shape;2755;p329"/>
          <p:cNvSpPr txBox="1">
            <a:spLocks noGrp="1"/>
          </p:cNvSpPr>
          <p:nvPr>
            <p:ph type="body" idx="1"/>
          </p:nvPr>
        </p:nvSpPr>
        <p:spPr>
          <a:xfrm>
            <a:off x="2057400" y="1752600"/>
            <a:ext cx="8077200" cy="4419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Font typeface="Georgia"/>
              <a:buNone/>
            </a:pPr>
            <a:r>
              <a:rPr lang="en-GB"/>
              <a:t> </a:t>
            </a:r>
            <a:endParaRPr/>
          </a:p>
        </p:txBody>
      </p:sp>
      <p:pic>
        <p:nvPicPr>
          <p:cNvPr id="2756" name="Google Shape;2756;p329" descr="http://cdn3.spiegel.de/images/image-473242-panoV9free-xlfv.jpg"/>
          <p:cNvPicPr preferRelativeResize="0"/>
          <p:nvPr/>
        </p:nvPicPr>
        <p:blipFill rotWithShape="1">
          <a:blip r:embed="rId3">
            <a:alphaModFix/>
          </a:blip>
          <a:srcRect/>
          <a:stretch/>
        </p:blipFill>
        <p:spPr>
          <a:xfrm>
            <a:off x="4608" y="0"/>
            <a:ext cx="12187392" cy="6858000"/>
          </a:xfrm>
          <a:prstGeom prst="rect">
            <a:avLst/>
          </a:prstGeom>
          <a:noFill/>
          <a:ln>
            <a:noFill/>
          </a:ln>
        </p:spPr>
      </p:pic>
      <p:sp>
        <p:nvSpPr>
          <p:cNvPr id="2757" name="Google Shape;2757;p329"/>
          <p:cNvSpPr txBox="1"/>
          <p:nvPr/>
        </p:nvSpPr>
        <p:spPr>
          <a:xfrm>
            <a:off x="8807288" y="5945610"/>
            <a:ext cx="1327200" cy="226500"/>
          </a:xfrm>
          <a:prstGeom prst="rect">
            <a:avLst/>
          </a:prstGeom>
          <a:noFill/>
          <a:ln>
            <a:noFill/>
          </a:ln>
        </p:spPr>
        <p:txBody>
          <a:bodyPr spcFirstLastPara="1" wrap="square" lIns="35975" tIns="35975" rIns="35975" bIns="359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Georgia"/>
                <a:ea typeface="Georgia"/>
                <a:cs typeface="Georgia"/>
                <a:sym typeface="Georgia"/>
              </a:rPr>
              <a:t>Source: Spiegel online</a:t>
            </a:r>
            <a:endParaRPr sz="1900"/>
          </a:p>
        </p:txBody>
      </p:sp>
      <p:sp>
        <p:nvSpPr>
          <p:cNvPr id="2758" name="Google Shape;2758;p329"/>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0" u="none" strike="noStrike" cap="none">
                <a:solidFill>
                  <a:srgbClr val="000000"/>
                </a:solidFill>
                <a:latin typeface="Arial"/>
                <a:ea typeface="Arial"/>
                <a:cs typeface="Arial"/>
                <a:sym typeface="Arial"/>
              </a:rPr>
              <a:t>3</a:t>
            </a:fld>
            <a:endParaRPr sz="1000" b="0" i="0" u="none" strike="noStrike" cap="none">
              <a:solidFill>
                <a:srgbClr val="000000"/>
              </a:solidFill>
              <a:latin typeface="Arial"/>
              <a:ea typeface="Arial"/>
              <a:cs typeface="Arial"/>
              <a:sym typeface="Arial"/>
            </a:endParaRPr>
          </a:p>
        </p:txBody>
      </p:sp>
      <p:sp>
        <p:nvSpPr>
          <p:cNvPr id="2759" name="Google Shape;2759;p329"/>
          <p:cNvSpPr txBox="1">
            <a:spLocks noGrp="1"/>
          </p:cNvSpPr>
          <p:nvPr>
            <p:ph type="dt" idx="10"/>
          </p:nvPr>
        </p:nvSpPr>
        <p:spPr>
          <a:xfrm>
            <a:off x="9448800" y="6324600"/>
            <a:ext cx="2031900" cy="1524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January 2015</a:t>
            </a:r>
            <a:endParaRPr/>
          </a:p>
        </p:txBody>
      </p:sp>
      <p:sp>
        <p:nvSpPr>
          <p:cNvPr id="2760" name="Google Shape;2760;p329"/>
          <p:cNvSpPr txBox="1">
            <a:spLocks noGrp="1"/>
          </p:cNvSpPr>
          <p:nvPr>
            <p:ph type="ftr" idx="11"/>
          </p:nvPr>
        </p:nvSpPr>
        <p:spPr>
          <a:xfrm>
            <a:off x="707136" y="6324600"/>
            <a:ext cx="7014300" cy="150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Arial"/>
                <a:ea typeface="Arial"/>
                <a:cs typeface="Arial"/>
                <a:sym typeface="Arial"/>
              </a:rPr>
              <a:t>Digital Transformation - TC IP Masterclass</a:t>
            </a:r>
            <a:endParaRPr/>
          </a:p>
        </p:txBody>
      </p:sp>
      <p:sp>
        <p:nvSpPr>
          <p:cNvPr id="2761" name="Google Shape;2761;p329"/>
          <p:cNvSpPr txBox="1"/>
          <p:nvPr/>
        </p:nvSpPr>
        <p:spPr>
          <a:xfrm>
            <a:off x="10972801" y="6172193"/>
            <a:ext cx="1219200" cy="121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Georgia"/>
                <a:ea typeface="Georgia"/>
                <a:cs typeface="Georgia"/>
                <a:sym typeface="Georgia"/>
              </a:rPr>
              <a:t>2013</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6"/>
        <p:cNvGrpSpPr/>
        <p:nvPr/>
      </p:nvGrpSpPr>
      <p:grpSpPr>
        <a:xfrm>
          <a:off x="0" y="0"/>
          <a:ext cx="0" cy="0"/>
          <a:chOff x="0" y="0"/>
          <a:chExt cx="0" cy="0"/>
        </a:xfrm>
      </p:grpSpPr>
      <p:sp>
        <p:nvSpPr>
          <p:cNvPr id="2767" name="Google Shape;2767;p330"/>
          <p:cNvSpPr txBox="1">
            <a:spLocks noGrp="1"/>
          </p:cNvSpPr>
          <p:nvPr>
            <p:ph type="sldNum" idx="12"/>
          </p:nvPr>
        </p:nvSpPr>
        <p:spPr>
          <a:xfrm>
            <a:off x="11500379" y="7275032"/>
            <a:ext cx="169200" cy="169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000000"/>
                </a:solidFill>
                <a:latin typeface="Arial"/>
                <a:ea typeface="Arial"/>
                <a:cs typeface="Arial"/>
                <a:sym typeface="Arial"/>
              </a:rPr>
              <a:t>4</a:t>
            </a:fld>
            <a:endParaRPr sz="1100" b="0" i="0" u="none" strike="noStrike" cap="none">
              <a:solidFill>
                <a:srgbClr val="000000"/>
              </a:solidFill>
              <a:latin typeface="Arial"/>
              <a:ea typeface="Arial"/>
              <a:cs typeface="Arial"/>
              <a:sym typeface="Arial"/>
            </a:endParaRPr>
          </a:p>
        </p:txBody>
      </p:sp>
      <p:pic>
        <p:nvPicPr>
          <p:cNvPr id="2768" name="Google Shape;2768;p330" descr="Image result for dear santa amazon letter"/>
          <p:cNvPicPr preferRelativeResize="0"/>
          <p:nvPr/>
        </p:nvPicPr>
        <p:blipFill rotWithShape="1">
          <a:blip r:embed="rId3">
            <a:alphaModFix/>
          </a:blip>
          <a:srcRect/>
          <a:stretch/>
        </p:blipFill>
        <p:spPr>
          <a:xfrm>
            <a:off x="2287247" y="471021"/>
            <a:ext cx="4522810" cy="5804275"/>
          </a:xfrm>
          <a:prstGeom prst="rect">
            <a:avLst/>
          </a:prstGeom>
          <a:noFill/>
          <a:ln>
            <a:noFill/>
          </a:ln>
        </p:spPr>
      </p:pic>
      <p:pic>
        <p:nvPicPr>
          <p:cNvPr id="2769" name="Google Shape;2769;p330" descr="Image result for santa png"/>
          <p:cNvPicPr preferRelativeResize="0"/>
          <p:nvPr/>
        </p:nvPicPr>
        <p:blipFill rotWithShape="1">
          <a:blip r:embed="rId4">
            <a:alphaModFix/>
          </a:blip>
          <a:srcRect/>
          <a:stretch/>
        </p:blipFill>
        <p:spPr>
          <a:xfrm>
            <a:off x="6293029" y="710320"/>
            <a:ext cx="5207353" cy="5564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8"/>
                                        </p:tgtEl>
                                        <p:attrNameLst>
                                          <p:attrName>style.visibility</p:attrName>
                                        </p:attrNameLst>
                                      </p:cBhvr>
                                      <p:to>
                                        <p:strVal val="visible"/>
                                      </p:to>
                                    </p:set>
                                    <p:animEffect transition="in" filter="fade">
                                      <p:cBhvr>
                                        <p:cTn id="7" dur="2000"/>
                                        <p:tgtEl>
                                          <p:spTgt spid="2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4"/>
        <p:cNvGrpSpPr/>
        <p:nvPr/>
      </p:nvGrpSpPr>
      <p:grpSpPr>
        <a:xfrm>
          <a:off x="0" y="0"/>
          <a:ext cx="0" cy="0"/>
          <a:chOff x="0" y="0"/>
          <a:chExt cx="0" cy="0"/>
        </a:xfrm>
      </p:grpSpPr>
      <p:sp>
        <p:nvSpPr>
          <p:cNvPr id="2775" name="Google Shape;2775;p331"/>
          <p:cNvSpPr/>
          <p:nvPr/>
        </p:nvSpPr>
        <p:spPr>
          <a:xfrm>
            <a:off x="304800" y="6388100"/>
            <a:ext cx="3462000" cy="4701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776" name="Google Shape;2776;p331"/>
          <p:cNvSpPr txBox="1">
            <a:spLocks noGrp="1"/>
          </p:cNvSpPr>
          <p:nvPr>
            <p:ph type="sldNum" idx="12"/>
          </p:nvPr>
        </p:nvSpPr>
        <p:spPr>
          <a:xfrm>
            <a:off x="8934451" y="6360009"/>
            <a:ext cx="2844900" cy="164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FFFFFF"/>
                </a:solidFill>
                <a:latin typeface="Arial"/>
                <a:ea typeface="Arial"/>
                <a:cs typeface="Arial"/>
                <a:sym typeface="Arial"/>
              </a:rPr>
              <a:t>5</a:t>
            </a:fld>
            <a:endParaRPr sz="1100" b="0" i="0" u="none" strike="noStrike" cap="none">
              <a:solidFill>
                <a:srgbClr val="FFFFFF"/>
              </a:solidFill>
              <a:latin typeface="Arial"/>
              <a:ea typeface="Arial"/>
              <a:cs typeface="Arial"/>
              <a:sym typeface="Arial"/>
            </a:endParaRPr>
          </a:p>
        </p:txBody>
      </p:sp>
      <p:sp>
        <p:nvSpPr>
          <p:cNvPr id="2777" name="Google Shape;2777;p331"/>
          <p:cNvSpPr txBox="1"/>
          <p:nvPr/>
        </p:nvSpPr>
        <p:spPr>
          <a:xfrm>
            <a:off x="1260336" y="1212133"/>
            <a:ext cx="9671100" cy="15840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a:solidFill>
                  <a:srgbClr val="FFFFFF"/>
                </a:solidFill>
                <a:highlight>
                  <a:srgbClr val="E0301E"/>
                </a:highlight>
                <a:latin typeface="Georgia"/>
                <a:ea typeface="Georgia"/>
                <a:cs typeface="Georgia"/>
                <a:sym typeface="Georgia"/>
              </a:rPr>
              <a:t>Ο κόσμος αλλάζει σε γρήγορους ρυθμούς</a:t>
            </a:r>
            <a:r>
              <a:rPr lang="en-GB" sz="3200" b="0" i="0" u="none" strike="noStrike" cap="none">
                <a:solidFill>
                  <a:srgbClr val="FFFFFF"/>
                </a:solidFill>
                <a:highlight>
                  <a:srgbClr val="E0301E"/>
                </a:highlight>
                <a:latin typeface="Georgia"/>
                <a:ea typeface="Georgia"/>
                <a:cs typeface="Georgia"/>
                <a:sym typeface="Georgia"/>
              </a:rPr>
              <a:t>...</a:t>
            </a:r>
            <a:endParaRPr sz="3200" b="0" i="0" u="none" strike="noStrike" cap="none">
              <a:solidFill>
                <a:srgbClr val="000000"/>
              </a:solidFill>
              <a:highlight>
                <a:srgbClr val="E0301E"/>
              </a:highlight>
              <a:latin typeface="Arial"/>
              <a:ea typeface="Arial"/>
              <a:cs typeface="Arial"/>
              <a:sym typeface="Arial"/>
            </a:endParaRPr>
          </a:p>
        </p:txBody>
      </p:sp>
      <p:sp>
        <p:nvSpPr>
          <p:cNvPr id="2778" name="Google Shape;2778;p331"/>
          <p:cNvSpPr txBox="1">
            <a:spLocks noGrp="1"/>
          </p:cNvSpPr>
          <p:nvPr>
            <p:ph type="title" idx="4294967295"/>
          </p:nvPr>
        </p:nvSpPr>
        <p:spPr>
          <a:xfrm>
            <a:off x="874000" y="3341825"/>
            <a:ext cx="10827300" cy="13881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FFFFFF"/>
              </a:buClr>
              <a:buSzPts val="3200"/>
              <a:buFont typeface="Georgia"/>
              <a:buNone/>
            </a:pPr>
            <a:r>
              <a:rPr lang="en-GB">
                <a:solidFill>
                  <a:srgbClr val="FFFFFF"/>
                </a:solidFill>
                <a:highlight>
                  <a:srgbClr val="000000"/>
                </a:highlight>
              </a:rPr>
              <a:t>85</a:t>
            </a:r>
            <a:r>
              <a:rPr lang="en-GB" sz="2700">
                <a:solidFill>
                  <a:srgbClr val="FFFFFF"/>
                </a:solidFill>
                <a:highlight>
                  <a:srgbClr val="000000"/>
                </a:highlight>
              </a:rPr>
              <a:t>% </a:t>
            </a:r>
            <a:r>
              <a:rPr lang="en-GB">
                <a:solidFill>
                  <a:srgbClr val="FFFFFF"/>
                </a:solidFill>
                <a:highlight>
                  <a:srgbClr val="000000"/>
                </a:highlight>
              </a:rPr>
              <a:t>των CEOs πιστεύουν ότι τα δεδομένα και η τεχνητή νοημοσύνη θα αλλάξουν δραστικά τις επιχειρήσεις τους στα επόμενα 5 χρόνια. </a:t>
            </a:r>
            <a:r>
              <a:rPr lang="en-GB" sz="2700" b="0" i="0" u="none" strike="noStrike" cap="none">
                <a:solidFill>
                  <a:srgbClr val="FFFFFF"/>
                </a:solidFill>
                <a:latin typeface="Georgia"/>
                <a:ea typeface="Georgia"/>
                <a:cs typeface="Georgia"/>
                <a:sym typeface="Georgia"/>
              </a:rPr>
              <a:t>							                                      </a:t>
            </a:r>
            <a:endParaRPr sz="2700" b="0" i="0" u="none" strike="noStrike" cap="none">
              <a:solidFill>
                <a:srgbClr val="FFFFFF"/>
              </a:solidFill>
              <a:latin typeface="Georgia"/>
              <a:ea typeface="Georgia"/>
              <a:cs typeface="Georgia"/>
              <a:sym typeface="Georgia"/>
            </a:endParaRPr>
          </a:p>
          <a:p>
            <a:pPr marL="0" marR="0" lvl="0" indent="0" algn="ctr" rtl="0">
              <a:lnSpc>
                <a:spcPct val="100000"/>
              </a:lnSpc>
              <a:spcBef>
                <a:spcPts val="0"/>
              </a:spcBef>
              <a:spcAft>
                <a:spcPts val="0"/>
              </a:spcAft>
              <a:buClr>
                <a:srgbClr val="FFFFFF"/>
              </a:buClr>
              <a:buSzPts val="3200"/>
              <a:buFont typeface="Georgia"/>
              <a:buNone/>
            </a:pPr>
            <a:r>
              <a:rPr lang="en-GB" sz="2400">
                <a:solidFill>
                  <a:srgbClr val="FFFFFF"/>
                </a:solidFill>
              </a:rPr>
              <a:t>                                                                                       —</a:t>
            </a:r>
            <a:r>
              <a:rPr lang="en-GB" sz="2400" i="1">
                <a:solidFill>
                  <a:srgbClr val="FFFFFF"/>
                </a:solidFill>
              </a:rPr>
              <a:t>PwC 22nd CEO survey 2019</a:t>
            </a:r>
            <a:endParaRPr sz="2400" b="0" i="1" u="none" strike="noStrike" cap="none">
              <a:solidFill>
                <a:schemeClr val="lt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782"/>
        <p:cNvGrpSpPr/>
        <p:nvPr/>
      </p:nvGrpSpPr>
      <p:grpSpPr>
        <a:xfrm>
          <a:off x="0" y="0"/>
          <a:ext cx="0" cy="0"/>
          <a:chOff x="0" y="0"/>
          <a:chExt cx="0" cy="0"/>
        </a:xfrm>
      </p:grpSpPr>
      <p:sp>
        <p:nvSpPr>
          <p:cNvPr id="2783" name="Google Shape;2783;p332"/>
          <p:cNvSpPr/>
          <p:nvPr/>
        </p:nvSpPr>
        <p:spPr>
          <a:xfrm>
            <a:off x="0" y="0"/>
            <a:ext cx="6096000" cy="68580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4" name="Google Shape;2784;p332"/>
          <p:cNvSpPr txBox="1">
            <a:spLocks noGrp="1"/>
          </p:cNvSpPr>
          <p:nvPr>
            <p:ph type="body" idx="1"/>
          </p:nvPr>
        </p:nvSpPr>
        <p:spPr>
          <a:xfrm>
            <a:off x="122525" y="1819275"/>
            <a:ext cx="4364100" cy="22410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404041"/>
              </a:buClr>
              <a:buSzPts val="2900"/>
              <a:buFont typeface="Georgia"/>
              <a:buNone/>
            </a:pPr>
            <a:r>
              <a:rPr lang="en-GB" sz="2400">
                <a:solidFill>
                  <a:srgbClr val="000000"/>
                </a:solidFill>
              </a:rPr>
              <a:t>Υπάρχει όμως ακόμη χάσμα μεταξύ των αναγκών και της πληρότητας δεδομένων που έχουν στη διάθεσή τους οι επιχειρήσεις. </a:t>
            </a:r>
            <a:endParaRPr sz="2400">
              <a:solidFill>
                <a:srgbClr val="434343"/>
              </a:solidFill>
            </a:endParaRPr>
          </a:p>
          <a:p>
            <a:pPr marL="0" lvl="0" indent="0" algn="l" rtl="0">
              <a:lnSpc>
                <a:spcPct val="110000"/>
              </a:lnSpc>
              <a:spcBef>
                <a:spcPts val="0"/>
              </a:spcBef>
              <a:spcAft>
                <a:spcPts val="0"/>
              </a:spcAft>
              <a:buClr>
                <a:srgbClr val="404041"/>
              </a:buClr>
              <a:buSzPts val="2900"/>
              <a:buFont typeface="Georgia"/>
              <a:buNone/>
            </a:pPr>
            <a:endParaRPr sz="2800" i="0" u="none" strike="noStrike" cap="none">
              <a:solidFill>
                <a:schemeClr val="lt1"/>
              </a:solidFill>
            </a:endParaRPr>
          </a:p>
        </p:txBody>
      </p:sp>
      <p:sp>
        <p:nvSpPr>
          <p:cNvPr id="2785" name="Google Shape;2785;p332"/>
          <p:cNvSpPr txBox="1">
            <a:spLocks noGrp="1"/>
          </p:cNvSpPr>
          <p:nvPr>
            <p:ph type="sldNum" idx="12"/>
          </p:nvPr>
        </p:nvSpPr>
        <p:spPr>
          <a:xfrm>
            <a:off x="8218489" y="6492240"/>
            <a:ext cx="3530700" cy="137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6</a:t>
            </a:fld>
            <a:endParaRPr/>
          </a:p>
        </p:txBody>
      </p:sp>
      <p:pic>
        <p:nvPicPr>
          <p:cNvPr id="2786" name="Google Shape;2786;p332"/>
          <p:cNvPicPr preferRelativeResize="0"/>
          <p:nvPr/>
        </p:nvPicPr>
        <p:blipFill>
          <a:blip r:embed="rId3">
            <a:alphaModFix/>
          </a:blip>
          <a:stretch>
            <a:fillRect/>
          </a:stretch>
        </p:blipFill>
        <p:spPr>
          <a:xfrm>
            <a:off x="4424250" y="-11575"/>
            <a:ext cx="7767751"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0"/>
        <p:cNvGrpSpPr/>
        <p:nvPr/>
      </p:nvGrpSpPr>
      <p:grpSpPr>
        <a:xfrm>
          <a:off x="0" y="0"/>
          <a:ext cx="0" cy="0"/>
          <a:chOff x="0" y="0"/>
          <a:chExt cx="0" cy="0"/>
        </a:xfrm>
      </p:grpSpPr>
      <p:sp>
        <p:nvSpPr>
          <p:cNvPr id="2791" name="Google Shape;2791;p333"/>
          <p:cNvSpPr txBox="1">
            <a:spLocks noGrp="1"/>
          </p:cNvSpPr>
          <p:nvPr>
            <p:ph type="title"/>
          </p:nvPr>
        </p:nvSpPr>
        <p:spPr>
          <a:xfrm>
            <a:off x="523631" y="685799"/>
            <a:ext cx="3659100" cy="4594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100"/>
              <a:buFont typeface="Georgia"/>
              <a:buNone/>
            </a:pPr>
            <a:r>
              <a:rPr lang="en-GB"/>
              <a:t>Ποιοι είναι οι κύριοι λόγοι που τα δεδομένα σας δεν είναι πλήρη; </a:t>
            </a:r>
            <a:endParaRPr/>
          </a:p>
        </p:txBody>
      </p:sp>
      <p:pic>
        <p:nvPicPr>
          <p:cNvPr id="2792" name="Google Shape;2792;p333"/>
          <p:cNvPicPr preferRelativeResize="0">
            <a:picLocks noGrp="1"/>
          </p:cNvPicPr>
          <p:nvPr>
            <p:ph type="body" idx="1"/>
          </p:nvPr>
        </p:nvPicPr>
        <p:blipFill rotWithShape="1">
          <a:blip r:embed="rId3">
            <a:alphaModFix/>
          </a:blip>
          <a:srcRect/>
          <a:stretch/>
        </p:blipFill>
        <p:spPr>
          <a:xfrm>
            <a:off x="4042117" y="307863"/>
            <a:ext cx="7643700" cy="6536100"/>
          </a:xfrm>
          <a:prstGeom prst="rect">
            <a:avLst/>
          </a:prstGeom>
          <a:noFill/>
          <a:ln>
            <a:noFill/>
          </a:ln>
        </p:spPr>
      </p:pic>
      <p:sp>
        <p:nvSpPr>
          <p:cNvPr id="2793" name="Google Shape;2793;p333"/>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1"/>
              </a:buClr>
              <a:buSzPts val="900"/>
              <a:buFont typeface="Arial"/>
              <a:buNone/>
            </a:pPr>
            <a:fld id="{00000000-1234-1234-1234-123412341234}" type="slidenum">
              <a:rPr lang="en-GB"/>
              <a:t>7</a:t>
            </a:fld>
            <a:endParaRPr/>
          </a:p>
        </p:txBody>
      </p:sp>
      <p:sp>
        <p:nvSpPr>
          <p:cNvPr id="2794" name="Google Shape;2794;p333"/>
          <p:cNvSpPr txBox="1"/>
          <p:nvPr/>
        </p:nvSpPr>
        <p:spPr>
          <a:xfrm>
            <a:off x="523621" y="5926550"/>
            <a:ext cx="2179500" cy="121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Georgia"/>
              <a:buNone/>
            </a:pPr>
            <a:r>
              <a:rPr lang="en-GB" sz="1600" b="0" i="1" u="none" strike="noStrike" cap="none">
                <a:solidFill>
                  <a:srgbClr val="000000"/>
                </a:solidFill>
                <a:latin typeface="Georgia"/>
                <a:ea typeface="Georgia"/>
                <a:cs typeface="Georgia"/>
                <a:sym typeface="Georgia"/>
              </a:rPr>
              <a:t>PwC 22</a:t>
            </a:r>
            <a:r>
              <a:rPr lang="en-GB" sz="1600" b="0" i="1" u="none" strike="noStrike" cap="none" baseline="30000">
                <a:solidFill>
                  <a:srgbClr val="000000"/>
                </a:solidFill>
                <a:latin typeface="Georgia"/>
                <a:ea typeface="Georgia"/>
                <a:cs typeface="Georgia"/>
                <a:sym typeface="Georgia"/>
              </a:rPr>
              <a:t>nd</a:t>
            </a:r>
            <a:r>
              <a:rPr lang="en-GB" sz="1600" b="0" i="1" u="none" strike="noStrike" cap="none">
                <a:solidFill>
                  <a:srgbClr val="000000"/>
                </a:solidFill>
                <a:latin typeface="Georgia"/>
                <a:ea typeface="Georgia"/>
                <a:cs typeface="Georgia"/>
                <a:sym typeface="Georgia"/>
              </a:rPr>
              <a:t> CEO Survey, January 2019</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334"/>
          <p:cNvSpPr txBox="1">
            <a:spLocks noGrp="1"/>
          </p:cNvSpPr>
          <p:nvPr>
            <p:ph type="title"/>
          </p:nvPr>
        </p:nvSpPr>
        <p:spPr>
          <a:xfrm>
            <a:off x="558900" y="809300"/>
            <a:ext cx="10769700" cy="9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100"/>
              <a:buFont typeface="Georgia"/>
              <a:buNone/>
            </a:pPr>
            <a:r>
              <a:rPr lang="en-GB"/>
              <a:t>Πώς συγκρίνεις τη δυνατότητα του οργανισμού σου να χρησιμοποιεί δεδομένα σε σχέση με ανταγωνιστές στον ίδιο τομέα; </a:t>
            </a:r>
            <a:endParaRPr/>
          </a:p>
        </p:txBody>
      </p:sp>
      <p:pic>
        <p:nvPicPr>
          <p:cNvPr id="2800" name="Google Shape;2800;p334"/>
          <p:cNvPicPr preferRelativeResize="0">
            <a:picLocks noGrp="1"/>
          </p:cNvPicPr>
          <p:nvPr>
            <p:ph type="body" idx="1"/>
          </p:nvPr>
        </p:nvPicPr>
        <p:blipFill rotWithShape="1">
          <a:blip r:embed="rId3">
            <a:alphaModFix/>
          </a:blip>
          <a:srcRect/>
          <a:stretch/>
        </p:blipFill>
        <p:spPr>
          <a:xfrm>
            <a:off x="1809444" y="1828799"/>
            <a:ext cx="8573100" cy="4751700"/>
          </a:xfrm>
          <a:prstGeom prst="rect">
            <a:avLst/>
          </a:prstGeom>
          <a:noFill/>
          <a:ln>
            <a:noFill/>
          </a:ln>
        </p:spPr>
      </p:pic>
      <p:sp>
        <p:nvSpPr>
          <p:cNvPr id="2801" name="Google Shape;2801;p334"/>
          <p:cNvSpPr txBox="1">
            <a:spLocks noGrp="1"/>
          </p:cNvSpPr>
          <p:nvPr>
            <p:ph type="sldNum" idx="12"/>
          </p:nvPr>
        </p:nvSpPr>
        <p:spPr>
          <a:xfrm>
            <a:off x="9448800" y="6477000"/>
            <a:ext cx="2036100" cy="1524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1"/>
              </a:buClr>
              <a:buSzPts val="900"/>
              <a:buFont typeface="Arial"/>
              <a:buNone/>
            </a:pPr>
            <a:fld id="{00000000-1234-1234-1234-123412341234}" type="slidenum">
              <a:rPr lang="en-GB"/>
              <a:t>8</a:t>
            </a:fld>
            <a:endParaRPr/>
          </a:p>
        </p:txBody>
      </p:sp>
      <p:sp>
        <p:nvSpPr>
          <p:cNvPr id="2802" name="Google Shape;2802;p334"/>
          <p:cNvSpPr txBox="1"/>
          <p:nvPr/>
        </p:nvSpPr>
        <p:spPr>
          <a:xfrm>
            <a:off x="8286669" y="6230825"/>
            <a:ext cx="2180100" cy="121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00"/>
              <a:buFont typeface="Georgia"/>
              <a:buNone/>
            </a:pPr>
            <a:r>
              <a:rPr lang="en-GB" sz="1300" b="0" i="1" u="none" strike="noStrike" cap="none">
                <a:solidFill>
                  <a:srgbClr val="000000"/>
                </a:solidFill>
                <a:latin typeface="Georgia"/>
                <a:ea typeface="Georgia"/>
                <a:cs typeface="Georgia"/>
                <a:sym typeface="Georgia"/>
              </a:rPr>
              <a:t>PwC 22</a:t>
            </a:r>
            <a:r>
              <a:rPr lang="en-GB" sz="1300" b="0" i="1" u="none" strike="noStrike" cap="none" baseline="30000">
                <a:solidFill>
                  <a:srgbClr val="000000"/>
                </a:solidFill>
                <a:latin typeface="Georgia"/>
                <a:ea typeface="Georgia"/>
                <a:cs typeface="Georgia"/>
                <a:sym typeface="Georgia"/>
              </a:rPr>
              <a:t>nd</a:t>
            </a:r>
            <a:r>
              <a:rPr lang="en-GB" sz="1300" b="0" i="1" u="none" strike="noStrike" cap="none">
                <a:solidFill>
                  <a:srgbClr val="000000"/>
                </a:solidFill>
                <a:latin typeface="Georgia"/>
                <a:ea typeface="Georgia"/>
                <a:cs typeface="Georgia"/>
                <a:sym typeface="Georgia"/>
              </a:rPr>
              <a:t> CEO Survey, </a:t>
            </a:r>
            <a:r>
              <a:rPr lang="en-GB" sz="1300" i="1">
                <a:latin typeface="Georgia"/>
                <a:ea typeface="Georgia"/>
                <a:cs typeface="Georgia"/>
                <a:sym typeface="Georgia"/>
              </a:rPr>
              <a:t>2019</a:t>
            </a:r>
            <a:endParaRPr sz="1900"/>
          </a:p>
        </p:txBody>
      </p:sp>
      <p:pic>
        <p:nvPicPr>
          <p:cNvPr id="2803" name="Google Shape;2803;p334"/>
          <p:cNvPicPr preferRelativeResize="0"/>
          <p:nvPr/>
        </p:nvPicPr>
        <p:blipFill rotWithShape="1">
          <a:blip r:embed="rId4">
            <a:alphaModFix/>
          </a:blip>
          <a:srcRect/>
          <a:stretch/>
        </p:blipFill>
        <p:spPr>
          <a:xfrm>
            <a:off x="781929" y="1600197"/>
            <a:ext cx="3200400" cy="4978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7"/>
        <p:cNvGrpSpPr/>
        <p:nvPr/>
      </p:nvGrpSpPr>
      <p:grpSpPr>
        <a:xfrm>
          <a:off x="0" y="0"/>
          <a:ext cx="0" cy="0"/>
          <a:chOff x="0" y="0"/>
          <a:chExt cx="0" cy="0"/>
        </a:xfrm>
      </p:grpSpPr>
      <p:sp>
        <p:nvSpPr>
          <p:cNvPr id="2808" name="Google Shape;2808;p335"/>
          <p:cNvSpPr/>
          <p:nvPr/>
        </p:nvSpPr>
        <p:spPr>
          <a:xfrm rot="-5400000">
            <a:off x="-1246902" y="3443773"/>
            <a:ext cx="4485300" cy="1078800"/>
          </a:xfrm>
          <a:prstGeom prst="round2SameRect">
            <a:avLst>
              <a:gd name="adj1" fmla="val 0"/>
              <a:gd name="adj2" fmla="val 0"/>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09" name="Google Shape;2809;p335"/>
          <p:cNvSpPr/>
          <p:nvPr/>
        </p:nvSpPr>
        <p:spPr>
          <a:xfrm>
            <a:off x="1726680" y="1740773"/>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0" name="Google Shape;2810;p335"/>
          <p:cNvSpPr/>
          <p:nvPr/>
        </p:nvSpPr>
        <p:spPr>
          <a:xfrm>
            <a:off x="3005943" y="1740773"/>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1" name="Google Shape;2811;p335"/>
          <p:cNvSpPr/>
          <p:nvPr/>
        </p:nvSpPr>
        <p:spPr>
          <a:xfrm>
            <a:off x="4285205" y="1740773"/>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2" name="Google Shape;2812;p335"/>
          <p:cNvSpPr/>
          <p:nvPr/>
        </p:nvSpPr>
        <p:spPr>
          <a:xfrm>
            <a:off x="6843731" y="1740521"/>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3" name="Google Shape;2813;p335"/>
          <p:cNvSpPr/>
          <p:nvPr/>
        </p:nvSpPr>
        <p:spPr>
          <a:xfrm>
            <a:off x="8122993" y="1740521"/>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4" name="Google Shape;2814;p335"/>
          <p:cNvSpPr/>
          <p:nvPr/>
        </p:nvSpPr>
        <p:spPr>
          <a:xfrm>
            <a:off x="9402256" y="1740521"/>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5" name="Google Shape;2815;p335"/>
          <p:cNvSpPr/>
          <p:nvPr/>
        </p:nvSpPr>
        <p:spPr>
          <a:xfrm rot="5400000">
            <a:off x="8969340" y="3443771"/>
            <a:ext cx="4485300" cy="1078800"/>
          </a:xfrm>
          <a:prstGeom prst="round2SameRect">
            <a:avLst>
              <a:gd name="adj1" fmla="val 0"/>
              <a:gd name="adj2" fmla="val 0"/>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6" name="Google Shape;2816;p335"/>
          <p:cNvSpPr/>
          <p:nvPr/>
        </p:nvSpPr>
        <p:spPr>
          <a:xfrm>
            <a:off x="5564468" y="1740773"/>
            <a:ext cx="1078800" cy="4484700"/>
          </a:xfrm>
          <a:prstGeom prst="rect">
            <a:avLst/>
          </a:prstGeom>
          <a:solidFill>
            <a:srgbClr val="E4E4E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Arial"/>
              <a:ea typeface="Arial"/>
              <a:cs typeface="Arial"/>
              <a:sym typeface="Arial"/>
            </a:endParaRPr>
          </a:p>
        </p:txBody>
      </p:sp>
      <p:sp>
        <p:nvSpPr>
          <p:cNvPr id="2817" name="Google Shape;2817;p335"/>
          <p:cNvSpPr txBox="1">
            <a:spLocks noGrp="1"/>
          </p:cNvSpPr>
          <p:nvPr>
            <p:ph type="sldNum" idx="12"/>
          </p:nvPr>
        </p:nvSpPr>
        <p:spPr>
          <a:xfrm>
            <a:off x="9988314" y="6535838"/>
            <a:ext cx="1757700" cy="123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200"/>
              <a:buFont typeface="Arial"/>
              <a:buNone/>
            </a:pPr>
            <a:fld id="{00000000-1234-1234-1234-123412341234}" type="slidenum">
              <a:rPr lang="en-GB" sz="800">
                <a:solidFill>
                  <a:srgbClr val="000000"/>
                </a:solidFill>
                <a:latin typeface="Arial"/>
                <a:ea typeface="Arial"/>
                <a:cs typeface="Arial"/>
                <a:sym typeface="Arial"/>
              </a:rPr>
              <a:t>9</a:t>
            </a:fld>
            <a:endParaRPr sz="800">
              <a:solidFill>
                <a:srgbClr val="000000"/>
              </a:solidFill>
              <a:latin typeface="Arial"/>
              <a:ea typeface="Arial"/>
              <a:cs typeface="Arial"/>
              <a:sym typeface="Arial"/>
            </a:endParaRPr>
          </a:p>
        </p:txBody>
      </p:sp>
      <p:sp>
        <p:nvSpPr>
          <p:cNvPr id="2818" name="Google Shape;2818;p335"/>
          <p:cNvSpPr/>
          <p:nvPr/>
        </p:nvSpPr>
        <p:spPr>
          <a:xfrm rot="10800000">
            <a:off x="822020" y="1939496"/>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E0301E"/>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19" name="Google Shape;2819;p335"/>
          <p:cNvSpPr/>
          <p:nvPr/>
        </p:nvSpPr>
        <p:spPr>
          <a:xfrm rot="10800000">
            <a:off x="2092316" y="1939496"/>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20" name="Google Shape;2820;p335"/>
          <p:cNvSpPr/>
          <p:nvPr/>
        </p:nvSpPr>
        <p:spPr>
          <a:xfrm rot="10800000">
            <a:off x="3371556" y="1939495"/>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2D2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21" name="Google Shape;2821;p335"/>
          <p:cNvSpPr/>
          <p:nvPr/>
        </p:nvSpPr>
        <p:spPr>
          <a:xfrm rot="10800000">
            <a:off x="4650831" y="1939495"/>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5A5A5A"/>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22" name="Google Shape;2822;p335"/>
          <p:cNvSpPr/>
          <p:nvPr/>
        </p:nvSpPr>
        <p:spPr>
          <a:xfrm>
            <a:off x="1092708" y="2219576"/>
            <a:ext cx="2736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1</a:t>
            </a:r>
            <a:endParaRPr sz="1900"/>
          </a:p>
        </p:txBody>
      </p:sp>
      <p:sp>
        <p:nvSpPr>
          <p:cNvPr id="2823" name="Google Shape;2823;p335"/>
          <p:cNvSpPr/>
          <p:nvPr/>
        </p:nvSpPr>
        <p:spPr>
          <a:xfrm>
            <a:off x="2297276" y="2219576"/>
            <a:ext cx="3483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2</a:t>
            </a:r>
            <a:endParaRPr sz="1900"/>
          </a:p>
        </p:txBody>
      </p:sp>
      <p:sp>
        <p:nvSpPr>
          <p:cNvPr id="2824" name="Google Shape;2824;p335"/>
          <p:cNvSpPr/>
          <p:nvPr/>
        </p:nvSpPr>
        <p:spPr>
          <a:xfrm>
            <a:off x="3606264" y="2219576"/>
            <a:ext cx="3483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3</a:t>
            </a:r>
            <a:endParaRPr sz="1900"/>
          </a:p>
        </p:txBody>
      </p:sp>
      <p:sp>
        <p:nvSpPr>
          <p:cNvPr id="2825" name="Google Shape;2825;p335"/>
          <p:cNvSpPr/>
          <p:nvPr/>
        </p:nvSpPr>
        <p:spPr>
          <a:xfrm>
            <a:off x="4858388" y="2219576"/>
            <a:ext cx="3624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4</a:t>
            </a:r>
            <a:endParaRPr sz="1900"/>
          </a:p>
        </p:txBody>
      </p:sp>
      <p:sp>
        <p:nvSpPr>
          <p:cNvPr id="2826" name="Google Shape;2826;p335"/>
          <p:cNvSpPr/>
          <p:nvPr/>
        </p:nvSpPr>
        <p:spPr>
          <a:xfrm>
            <a:off x="515863" y="3429896"/>
            <a:ext cx="944400" cy="710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500"/>
              </a:spcBef>
              <a:spcAft>
                <a:spcPts val="0"/>
              </a:spcAft>
              <a:buClr>
                <a:schemeClr val="lt2"/>
              </a:buClr>
              <a:buSzPts val="200"/>
              <a:buFont typeface="Arial"/>
              <a:buNone/>
            </a:pPr>
            <a:r>
              <a:rPr lang="en-GB" sz="900" b="1">
                <a:solidFill>
                  <a:schemeClr val="lt2"/>
                </a:solidFill>
              </a:rPr>
              <a:t>Μεγάλα δεδομένα</a:t>
            </a:r>
            <a:endParaRPr sz="900" b="1">
              <a:solidFill>
                <a:schemeClr val="lt2"/>
              </a:solidFill>
            </a:endParaRPr>
          </a:p>
          <a:p>
            <a:pPr marL="0" marR="0" lvl="0" indent="0" algn="ctr" rtl="0">
              <a:lnSpc>
                <a:spcPct val="100000"/>
              </a:lnSpc>
              <a:spcBef>
                <a:spcPts val="500"/>
              </a:spcBef>
              <a:spcAft>
                <a:spcPts val="0"/>
              </a:spcAft>
              <a:buClr>
                <a:schemeClr val="lt2"/>
              </a:buClr>
              <a:buSzPts val="200"/>
              <a:buFont typeface="Arial"/>
              <a:buNone/>
            </a:pPr>
            <a:endParaRPr sz="900" b="1">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100" b="1">
                <a:solidFill>
                  <a:schemeClr val="lt2"/>
                </a:solidFill>
              </a:rPr>
              <a:t>Μεγαλώνουν συνεχώς!</a:t>
            </a:r>
            <a:endParaRPr sz="1100" b="1">
              <a:solidFill>
                <a:schemeClr val="lt2"/>
              </a:solidFill>
            </a:endParaRPr>
          </a:p>
        </p:txBody>
      </p:sp>
      <p:sp>
        <p:nvSpPr>
          <p:cNvPr id="2827" name="Google Shape;2827;p335"/>
          <p:cNvSpPr/>
          <p:nvPr/>
        </p:nvSpPr>
        <p:spPr>
          <a:xfrm>
            <a:off x="1779267" y="3429896"/>
            <a:ext cx="976800" cy="158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900" b="1">
                <a:solidFill>
                  <a:schemeClr val="lt2"/>
                </a:solidFill>
              </a:rPr>
              <a:t>Τεχνολογίες Μεγάλων Δεδομένων</a:t>
            </a:r>
            <a:endParaRPr sz="1900"/>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100" b="1">
                <a:solidFill>
                  <a:schemeClr val="lt2"/>
                </a:solidFill>
              </a:rPr>
              <a:t>Κίνηση προς τις επεξεργασίες ροής </a:t>
            </a:r>
            <a:endParaRPr sz="1100" b="1">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100" b="1">
                <a:solidFill>
                  <a:schemeClr val="lt2"/>
                </a:solidFill>
              </a:rPr>
              <a:t>(stream processing)</a:t>
            </a:r>
            <a:endParaRPr sz="1100" b="1">
              <a:solidFill>
                <a:schemeClr val="lt2"/>
              </a:solidFill>
            </a:endParaRPr>
          </a:p>
        </p:txBody>
      </p:sp>
      <p:sp>
        <p:nvSpPr>
          <p:cNvPr id="2828" name="Google Shape;2828;p335"/>
          <p:cNvSpPr/>
          <p:nvPr/>
        </p:nvSpPr>
        <p:spPr>
          <a:xfrm>
            <a:off x="3016125" y="3429900"/>
            <a:ext cx="1078800" cy="1070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a:solidFill>
                  <a:schemeClr val="lt2"/>
                </a:solidFill>
              </a:rPr>
              <a:t>Δημοκρατικοποίηση</a:t>
            </a:r>
            <a:endParaRPr sz="1000"/>
          </a:p>
          <a:p>
            <a:pPr marL="0" marR="0" lvl="0" indent="0" algn="ctr" rtl="0">
              <a:lnSpc>
                <a:spcPct val="100000"/>
              </a:lnSpc>
              <a:spcBef>
                <a:spcPts val="500"/>
              </a:spcBef>
              <a:spcAft>
                <a:spcPts val="0"/>
              </a:spcAft>
              <a:buClr>
                <a:schemeClr val="lt2"/>
              </a:buClr>
              <a:buSzPts val="200"/>
              <a:buFont typeface="Arial"/>
              <a:buNone/>
            </a:pPr>
            <a:endParaRPr sz="1000"/>
          </a:p>
          <a:p>
            <a:pPr marL="0" marR="0" lvl="0" indent="0" algn="ctr" rtl="0">
              <a:lnSpc>
                <a:spcPct val="100000"/>
              </a:lnSpc>
              <a:spcBef>
                <a:spcPts val="500"/>
              </a:spcBef>
              <a:spcAft>
                <a:spcPts val="0"/>
              </a:spcAft>
              <a:buClr>
                <a:schemeClr val="lt2"/>
              </a:buClr>
              <a:buSzPts val="200"/>
              <a:buFont typeface="Arial"/>
              <a:buNone/>
            </a:pPr>
            <a:r>
              <a:rPr lang="en-GB" sz="1100">
                <a:solidFill>
                  <a:srgbClr val="666666"/>
                </a:solidFill>
              </a:rPr>
              <a:t>  </a:t>
            </a:r>
            <a:r>
              <a:rPr lang="en-GB" sz="1100" b="1">
                <a:solidFill>
                  <a:srgbClr val="666666"/>
                </a:solidFill>
              </a:rPr>
              <a:t>Δεδομένων, επιστήμης δεδομένων και επιχειρησιακής νοημοσύνης. </a:t>
            </a:r>
            <a:endParaRPr sz="1100" b="1">
              <a:solidFill>
                <a:srgbClr val="666666"/>
              </a:solidFill>
            </a:endParaRPr>
          </a:p>
        </p:txBody>
      </p:sp>
      <p:sp>
        <p:nvSpPr>
          <p:cNvPr id="2829" name="Google Shape;2829;p335"/>
          <p:cNvSpPr/>
          <p:nvPr/>
        </p:nvSpPr>
        <p:spPr>
          <a:xfrm>
            <a:off x="4275000" y="3429900"/>
            <a:ext cx="1011600" cy="1482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a:solidFill>
                  <a:schemeClr val="lt2"/>
                </a:solidFill>
              </a:rPr>
              <a:t>Επανάσταση ανοικτότητας</a:t>
            </a:r>
            <a:endParaRPr sz="10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endParaRPr sz="1000" b="1">
              <a:solidFill>
                <a:srgbClr val="666666"/>
              </a:solidFill>
            </a:endParaRPr>
          </a:p>
          <a:p>
            <a:pPr marL="0" marR="0" lvl="0" indent="0" algn="ctr" rtl="0">
              <a:lnSpc>
                <a:spcPct val="100000"/>
              </a:lnSpc>
              <a:spcBef>
                <a:spcPts val="500"/>
              </a:spcBef>
              <a:spcAft>
                <a:spcPts val="0"/>
              </a:spcAft>
              <a:buClr>
                <a:schemeClr val="lt2"/>
              </a:buClr>
              <a:buSzPts val="200"/>
              <a:buFont typeface="Arial"/>
              <a:buNone/>
            </a:pPr>
            <a:r>
              <a:rPr lang="en-GB" sz="1000" b="1">
                <a:solidFill>
                  <a:srgbClr val="666666"/>
                </a:solidFill>
              </a:rPr>
              <a:t>Επανάσταση της ανοικτής πηγής κώδικα και ανοικτών δεδομένων πολιτών επιταχύνουν την εξόρυξη διορατικότητας. </a:t>
            </a:r>
            <a:endParaRPr sz="1000" b="1">
              <a:solidFill>
                <a:srgbClr val="666666"/>
              </a:solidFill>
            </a:endParaRPr>
          </a:p>
        </p:txBody>
      </p:sp>
      <p:sp>
        <p:nvSpPr>
          <p:cNvPr id="2830" name="Google Shape;2830;p335"/>
          <p:cNvSpPr/>
          <p:nvPr/>
        </p:nvSpPr>
        <p:spPr>
          <a:xfrm>
            <a:off x="10065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31" name="Google Shape;2831;p335"/>
          <p:cNvSpPr/>
          <p:nvPr/>
        </p:nvSpPr>
        <p:spPr>
          <a:xfrm rot="10800000">
            <a:off x="7209361" y="1939495"/>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000000"/>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32" name="Google Shape;2832;p335"/>
          <p:cNvSpPr/>
          <p:nvPr/>
        </p:nvSpPr>
        <p:spPr>
          <a:xfrm rot="10800000">
            <a:off x="8488634" y="1939496"/>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2D2D2D"/>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33" name="Google Shape;2833;p335"/>
          <p:cNvSpPr/>
          <p:nvPr/>
        </p:nvSpPr>
        <p:spPr>
          <a:xfrm rot="10800000">
            <a:off x="9767928" y="1939496"/>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5A5A5A"/>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34" name="Google Shape;2834;p335"/>
          <p:cNvSpPr/>
          <p:nvPr/>
        </p:nvSpPr>
        <p:spPr>
          <a:xfrm rot="10800000">
            <a:off x="11038305" y="1939496"/>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E0301E"/>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35" name="Google Shape;2835;p335"/>
          <p:cNvSpPr/>
          <p:nvPr/>
        </p:nvSpPr>
        <p:spPr>
          <a:xfrm>
            <a:off x="7394647" y="2219576"/>
            <a:ext cx="3603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6</a:t>
            </a:r>
            <a:endParaRPr sz="1900"/>
          </a:p>
        </p:txBody>
      </p:sp>
      <p:sp>
        <p:nvSpPr>
          <p:cNvPr id="2836" name="Google Shape;2836;p335"/>
          <p:cNvSpPr/>
          <p:nvPr/>
        </p:nvSpPr>
        <p:spPr>
          <a:xfrm>
            <a:off x="8752857" y="2219576"/>
            <a:ext cx="3153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7</a:t>
            </a:r>
            <a:endParaRPr sz="1900"/>
          </a:p>
        </p:txBody>
      </p:sp>
      <p:sp>
        <p:nvSpPr>
          <p:cNvPr id="2837" name="Google Shape;2837;p335"/>
          <p:cNvSpPr/>
          <p:nvPr/>
        </p:nvSpPr>
        <p:spPr>
          <a:xfrm>
            <a:off x="10004995" y="2219576"/>
            <a:ext cx="3765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8</a:t>
            </a:r>
            <a:endParaRPr sz="1900"/>
          </a:p>
        </p:txBody>
      </p:sp>
      <p:sp>
        <p:nvSpPr>
          <p:cNvPr id="2838" name="Google Shape;2838;p335"/>
          <p:cNvSpPr/>
          <p:nvPr/>
        </p:nvSpPr>
        <p:spPr>
          <a:xfrm>
            <a:off x="11258113" y="2219576"/>
            <a:ext cx="3603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9</a:t>
            </a:r>
            <a:endParaRPr sz="1900"/>
          </a:p>
        </p:txBody>
      </p:sp>
      <p:sp>
        <p:nvSpPr>
          <p:cNvPr id="2839" name="Google Shape;2839;p335"/>
          <p:cNvSpPr/>
          <p:nvPr/>
        </p:nvSpPr>
        <p:spPr>
          <a:xfrm>
            <a:off x="6921133" y="3429900"/>
            <a:ext cx="924000" cy="131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a:solidFill>
                  <a:schemeClr val="lt2"/>
                </a:solidFill>
              </a:rPr>
              <a:t>Εις βάθος μάθηση (Deep Learning)</a:t>
            </a:r>
            <a:endParaRPr sz="1000"/>
          </a:p>
          <a:p>
            <a:pPr marL="0" marR="0" lvl="0" indent="0" algn="ctr" rtl="0">
              <a:lnSpc>
                <a:spcPct val="100000"/>
              </a:lnSpc>
              <a:spcBef>
                <a:spcPts val="500"/>
              </a:spcBef>
              <a:spcAft>
                <a:spcPts val="0"/>
              </a:spcAft>
              <a:buClr>
                <a:schemeClr val="lt2"/>
              </a:buClr>
              <a:buSzPts val="200"/>
              <a:buFont typeface="Arial"/>
              <a:buNone/>
            </a:pPr>
            <a:endParaRPr sz="10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100" b="1">
                <a:solidFill>
                  <a:srgbClr val="666666"/>
                </a:solidFill>
              </a:rPr>
              <a:t>Βελτιώνει την ταχύτητα και ακρίβεια υπολογισμών</a:t>
            </a:r>
            <a:endParaRPr sz="1100" b="1">
              <a:solidFill>
                <a:srgbClr val="666666"/>
              </a:solidFill>
            </a:endParaRPr>
          </a:p>
        </p:txBody>
      </p:sp>
      <p:sp>
        <p:nvSpPr>
          <p:cNvPr id="2840" name="Google Shape;2840;p335"/>
          <p:cNvSpPr/>
          <p:nvPr/>
        </p:nvSpPr>
        <p:spPr>
          <a:xfrm>
            <a:off x="8190200" y="3429900"/>
            <a:ext cx="1011600" cy="158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i="0" u="none" strike="noStrike" cap="none">
                <a:solidFill>
                  <a:schemeClr val="lt2"/>
                </a:solidFill>
                <a:latin typeface="Arial"/>
                <a:ea typeface="Arial"/>
                <a:cs typeface="Arial"/>
                <a:sym typeface="Arial"/>
              </a:rPr>
              <a:t>MLaaS</a:t>
            </a:r>
            <a:endParaRPr sz="1000"/>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000" b="1" i="0" u="none" strike="noStrike" cap="none">
                <a:solidFill>
                  <a:srgbClr val="666666"/>
                </a:solidFill>
              </a:rPr>
              <a:t>Machine Learning As A Service (MLaaS) </a:t>
            </a:r>
            <a:r>
              <a:rPr lang="en-GB" sz="1000" b="1">
                <a:solidFill>
                  <a:srgbClr val="666666"/>
                </a:solidFill>
              </a:rPr>
              <a:t>με χρήση νέφους το οποίο μειώνει το κόστος της τεχνητής νοημοσύνης. </a:t>
            </a:r>
            <a:endParaRPr sz="1000" b="1">
              <a:solidFill>
                <a:srgbClr val="666666"/>
              </a:solidFill>
            </a:endParaRPr>
          </a:p>
        </p:txBody>
      </p:sp>
      <p:sp>
        <p:nvSpPr>
          <p:cNvPr id="2841" name="Google Shape;2841;p335"/>
          <p:cNvSpPr/>
          <p:nvPr/>
        </p:nvSpPr>
        <p:spPr>
          <a:xfrm>
            <a:off x="9465000" y="3429900"/>
            <a:ext cx="1011600" cy="18228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a:solidFill>
                  <a:schemeClr val="lt2"/>
                </a:solidFill>
              </a:rPr>
              <a:t>Χρηματοδότηση</a:t>
            </a:r>
            <a:endParaRPr sz="1000"/>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900" b="1">
                <a:solidFill>
                  <a:srgbClr val="666666"/>
                </a:solidFill>
              </a:rPr>
              <a:t>Οι χρηματοδοτήσεις από κυβερνήσεις και ερευνητικούς οργανισμούς σε χρήσεις της ΤΝ και των μεγάλων δεδομένων έχουν φτάσει σε πολύ ψηλά επίπεδα το 2018 και 2019.</a:t>
            </a:r>
            <a:endParaRPr sz="900" b="1">
              <a:solidFill>
                <a:srgbClr val="666666"/>
              </a:solidFill>
            </a:endParaRPr>
          </a:p>
        </p:txBody>
      </p:sp>
      <p:sp>
        <p:nvSpPr>
          <p:cNvPr id="2842" name="Google Shape;2842;p335"/>
          <p:cNvSpPr/>
          <p:nvPr/>
        </p:nvSpPr>
        <p:spPr>
          <a:xfrm>
            <a:off x="10748734" y="3429900"/>
            <a:ext cx="944400" cy="1986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a:solidFill>
                  <a:schemeClr val="lt2"/>
                </a:solidFill>
              </a:rPr>
              <a:t>Ανταγωνισμός </a:t>
            </a:r>
            <a:endParaRPr sz="1000"/>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000" b="1">
                <a:solidFill>
                  <a:srgbClr val="666666"/>
                </a:solidFill>
              </a:rPr>
              <a:t>Οι καινοτόμες επιχειρήσεις τεχνολογίας και ΤΝ αυξάνονται καθημερινά</a:t>
            </a:r>
            <a:r>
              <a:rPr lang="en-GB" sz="900">
                <a:solidFill>
                  <a:schemeClr val="lt2"/>
                </a:solidFill>
              </a:rPr>
              <a:t>! </a:t>
            </a:r>
            <a:endParaRPr sz="1900"/>
          </a:p>
        </p:txBody>
      </p:sp>
      <p:sp>
        <p:nvSpPr>
          <p:cNvPr id="2843" name="Google Shape;2843;p335"/>
          <p:cNvSpPr/>
          <p:nvPr/>
        </p:nvSpPr>
        <p:spPr>
          <a:xfrm rot="10800000">
            <a:off x="5930088" y="1939495"/>
            <a:ext cx="713100" cy="1251600"/>
          </a:xfrm>
          <a:custGeom>
            <a:avLst/>
            <a:gdLst/>
            <a:ahLst/>
            <a:cxnLst/>
            <a:rect l="l" t="t" r="r" b="b"/>
            <a:pathLst>
              <a:path w="120000" h="120000" extrusionOk="0">
                <a:moveTo>
                  <a:pt x="0" y="120000"/>
                </a:moveTo>
                <a:lnTo>
                  <a:pt x="0" y="0"/>
                </a:lnTo>
                <a:lnTo>
                  <a:pt x="13788" y="374"/>
                </a:lnTo>
                <a:lnTo>
                  <a:pt x="25341" y="1123"/>
                </a:lnTo>
                <a:lnTo>
                  <a:pt x="36149" y="2808"/>
                </a:lnTo>
                <a:lnTo>
                  <a:pt x="44347" y="4118"/>
                </a:lnTo>
                <a:lnTo>
                  <a:pt x="56273" y="6926"/>
                </a:lnTo>
                <a:lnTo>
                  <a:pt x="63726" y="8985"/>
                </a:lnTo>
                <a:lnTo>
                  <a:pt x="70807" y="11419"/>
                </a:lnTo>
                <a:lnTo>
                  <a:pt x="79751" y="14976"/>
                </a:lnTo>
                <a:lnTo>
                  <a:pt x="89068" y="19843"/>
                </a:lnTo>
                <a:lnTo>
                  <a:pt x="94658" y="23213"/>
                </a:lnTo>
                <a:lnTo>
                  <a:pt x="99130" y="26209"/>
                </a:lnTo>
                <a:lnTo>
                  <a:pt x="103229" y="29391"/>
                </a:lnTo>
                <a:lnTo>
                  <a:pt x="107701" y="33697"/>
                </a:lnTo>
                <a:lnTo>
                  <a:pt x="112546" y="39126"/>
                </a:lnTo>
                <a:lnTo>
                  <a:pt x="115155" y="42870"/>
                </a:lnTo>
                <a:lnTo>
                  <a:pt x="117391" y="48112"/>
                </a:lnTo>
                <a:lnTo>
                  <a:pt x="119254" y="53728"/>
                </a:lnTo>
                <a:lnTo>
                  <a:pt x="120000" y="58595"/>
                </a:lnTo>
                <a:lnTo>
                  <a:pt x="119627" y="62901"/>
                </a:lnTo>
                <a:lnTo>
                  <a:pt x="118136" y="70764"/>
                </a:lnTo>
                <a:lnTo>
                  <a:pt x="115900" y="76006"/>
                </a:lnTo>
                <a:lnTo>
                  <a:pt x="112546" y="80873"/>
                </a:lnTo>
                <a:lnTo>
                  <a:pt x="108074" y="85928"/>
                </a:lnTo>
                <a:lnTo>
                  <a:pt x="101366" y="92106"/>
                </a:lnTo>
                <a:lnTo>
                  <a:pt x="93913" y="97113"/>
                </a:lnTo>
                <a:lnTo>
                  <a:pt x="86832" y="101279"/>
                </a:lnTo>
                <a:lnTo>
                  <a:pt x="81614" y="103712"/>
                </a:lnTo>
                <a:lnTo>
                  <a:pt x="73416" y="107457"/>
                </a:lnTo>
                <a:lnTo>
                  <a:pt x="62608" y="111014"/>
                </a:lnTo>
                <a:lnTo>
                  <a:pt x="55155" y="113260"/>
                </a:lnTo>
                <a:lnTo>
                  <a:pt x="45838" y="115319"/>
                </a:lnTo>
                <a:lnTo>
                  <a:pt x="36894" y="116770"/>
                </a:lnTo>
                <a:lnTo>
                  <a:pt x="26459" y="118315"/>
                </a:lnTo>
                <a:lnTo>
                  <a:pt x="17888" y="119251"/>
                </a:lnTo>
                <a:lnTo>
                  <a:pt x="5217" y="119812"/>
                </a:lnTo>
                <a:lnTo>
                  <a:pt x="0" y="120000"/>
                </a:lnTo>
                <a:close/>
              </a:path>
            </a:pathLst>
          </a:custGeom>
          <a:solidFill>
            <a:srgbClr val="E0301E"/>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44" name="Google Shape;2844;p335"/>
          <p:cNvSpPr/>
          <p:nvPr/>
        </p:nvSpPr>
        <p:spPr>
          <a:xfrm>
            <a:off x="6164563" y="2219576"/>
            <a:ext cx="334500" cy="790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300"/>
              <a:buFont typeface="Arial"/>
              <a:buNone/>
            </a:pPr>
            <a:r>
              <a:rPr lang="en-GB" sz="5300" b="1" i="0" u="none" strike="noStrike" cap="none">
                <a:solidFill>
                  <a:srgbClr val="FFFFFF"/>
                </a:solidFill>
                <a:latin typeface="Arial"/>
                <a:ea typeface="Arial"/>
                <a:cs typeface="Arial"/>
                <a:sym typeface="Arial"/>
              </a:rPr>
              <a:t>5</a:t>
            </a:r>
            <a:endParaRPr sz="1900"/>
          </a:p>
        </p:txBody>
      </p:sp>
      <p:sp>
        <p:nvSpPr>
          <p:cNvPr id="2845" name="Google Shape;2845;p335"/>
          <p:cNvSpPr/>
          <p:nvPr/>
        </p:nvSpPr>
        <p:spPr>
          <a:xfrm>
            <a:off x="5530876" y="3429900"/>
            <a:ext cx="1078800" cy="1897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2"/>
              </a:buClr>
              <a:buSzPts val="200"/>
              <a:buFont typeface="Arial"/>
              <a:buNone/>
            </a:pPr>
            <a:r>
              <a:rPr lang="en-GB" sz="1000" b="1">
                <a:solidFill>
                  <a:schemeClr val="lt2"/>
                </a:solidFill>
              </a:rPr>
              <a:t>Τεχνητή Νοημοσύνη</a:t>
            </a:r>
            <a:endParaRPr sz="1000"/>
          </a:p>
          <a:p>
            <a:pPr marL="0" marR="0" lvl="0" indent="0" algn="ctr" rtl="0">
              <a:lnSpc>
                <a:spcPct val="100000"/>
              </a:lnSpc>
              <a:spcBef>
                <a:spcPts val="500"/>
              </a:spcBef>
              <a:spcAft>
                <a:spcPts val="0"/>
              </a:spcAft>
              <a:buClr>
                <a:schemeClr val="lt2"/>
              </a:buClr>
              <a:buSzPts val="200"/>
              <a:buFont typeface="Arial"/>
              <a:buNone/>
            </a:pPr>
            <a:endParaRPr sz="900">
              <a:solidFill>
                <a:schemeClr val="lt2"/>
              </a:solidFill>
            </a:endParaRPr>
          </a:p>
          <a:p>
            <a:pPr marL="0" marR="0" lvl="0" indent="0" algn="ctr" rtl="0">
              <a:lnSpc>
                <a:spcPct val="100000"/>
              </a:lnSpc>
              <a:spcBef>
                <a:spcPts val="500"/>
              </a:spcBef>
              <a:spcAft>
                <a:spcPts val="0"/>
              </a:spcAft>
              <a:buClr>
                <a:schemeClr val="lt2"/>
              </a:buClr>
              <a:buSzPts val="200"/>
              <a:buFont typeface="Arial"/>
              <a:buNone/>
            </a:pPr>
            <a:r>
              <a:rPr lang="en-GB" sz="1000" b="1">
                <a:solidFill>
                  <a:srgbClr val="666666"/>
                </a:solidFill>
              </a:rPr>
              <a:t>Οι εφαρμογές τεχνητής νοημοσύνης είναι τώρα παντού και ενισχύουν τη δυνατότητα να δεις, να ακούσεις, να νιώσεις και να πάρεις αποφάσεις.</a:t>
            </a:r>
            <a:r>
              <a:rPr lang="en-GB" sz="1100" b="1">
                <a:solidFill>
                  <a:srgbClr val="666666"/>
                </a:solidFill>
              </a:rPr>
              <a:t> </a:t>
            </a:r>
            <a:endParaRPr sz="1100" b="1">
              <a:solidFill>
                <a:srgbClr val="666666"/>
              </a:solidFill>
            </a:endParaRPr>
          </a:p>
          <a:p>
            <a:pPr marL="0" marR="0" lvl="0" indent="0" algn="ctr" rtl="0">
              <a:lnSpc>
                <a:spcPct val="100000"/>
              </a:lnSpc>
              <a:spcBef>
                <a:spcPts val="500"/>
              </a:spcBef>
              <a:spcAft>
                <a:spcPts val="0"/>
              </a:spcAft>
              <a:buClr>
                <a:schemeClr val="lt2"/>
              </a:buClr>
              <a:buSzPts val="200"/>
              <a:buFont typeface="Arial"/>
              <a:buNone/>
            </a:pPr>
            <a:endParaRPr sz="1100" b="1">
              <a:solidFill>
                <a:srgbClr val="666666"/>
              </a:solidFill>
            </a:endParaRPr>
          </a:p>
        </p:txBody>
      </p:sp>
      <p:sp>
        <p:nvSpPr>
          <p:cNvPr id="2846" name="Google Shape;2846;p335"/>
          <p:cNvSpPr txBox="1"/>
          <p:nvPr/>
        </p:nvSpPr>
        <p:spPr>
          <a:xfrm>
            <a:off x="432411" y="6535838"/>
            <a:ext cx="3860700" cy="123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7C7C7B"/>
              </a:buClr>
              <a:buSzPts val="800"/>
              <a:buFont typeface="Arial"/>
              <a:buNone/>
            </a:pPr>
            <a:r>
              <a:rPr lang="en-GB" sz="800" b="0" i="0" u="none" strike="noStrike" cap="none">
                <a:solidFill>
                  <a:srgbClr val="7C7C7B"/>
                </a:solidFill>
                <a:latin typeface="Arial"/>
                <a:ea typeface="Arial"/>
                <a:cs typeface="Arial"/>
                <a:sym typeface="Arial"/>
              </a:rPr>
              <a:t>Confidential information for the sole benefit and use of PwC’s client.</a:t>
            </a:r>
            <a:endParaRPr sz="1900"/>
          </a:p>
        </p:txBody>
      </p:sp>
      <p:sp>
        <p:nvSpPr>
          <p:cNvPr id="2847" name="Google Shape;2847;p335"/>
          <p:cNvSpPr/>
          <p:nvPr/>
        </p:nvSpPr>
        <p:spPr>
          <a:xfrm>
            <a:off x="711933" y="5508151"/>
            <a:ext cx="567600" cy="567600"/>
          </a:xfrm>
          <a:prstGeom prst="ellipse">
            <a:avLst/>
          </a:prstGeom>
          <a:solidFill>
            <a:srgbClr val="E0301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48" name="Google Shape;2848;p335"/>
          <p:cNvSpPr/>
          <p:nvPr/>
        </p:nvSpPr>
        <p:spPr>
          <a:xfrm>
            <a:off x="874899" y="5595417"/>
            <a:ext cx="230700" cy="393600"/>
          </a:xfrm>
          <a:custGeom>
            <a:avLst/>
            <a:gdLst/>
            <a:ahLst/>
            <a:cxnLst/>
            <a:rect l="l" t="t" r="r" b="b"/>
            <a:pathLst>
              <a:path w="120000" h="120000" extrusionOk="0">
                <a:moveTo>
                  <a:pt x="81126" y="58016"/>
                </a:moveTo>
                <a:cubicBezTo>
                  <a:pt x="43098" y="70909"/>
                  <a:pt x="43098" y="70909"/>
                  <a:pt x="43098" y="70909"/>
                </a:cubicBezTo>
                <a:cubicBezTo>
                  <a:pt x="43098" y="45123"/>
                  <a:pt x="43098" y="45123"/>
                  <a:pt x="43098" y="45123"/>
                </a:cubicBezTo>
                <a:lnTo>
                  <a:pt x="81126" y="58016"/>
                </a:lnTo>
                <a:close/>
                <a:moveTo>
                  <a:pt x="104788" y="96694"/>
                </a:moveTo>
                <a:cubicBezTo>
                  <a:pt x="15211" y="96694"/>
                  <a:pt x="15211" y="96694"/>
                  <a:pt x="15211" y="96694"/>
                </a:cubicBezTo>
                <a:cubicBezTo>
                  <a:pt x="15211" y="18842"/>
                  <a:pt x="15211" y="18842"/>
                  <a:pt x="15211" y="18842"/>
                </a:cubicBezTo>
                <a:cubicBezTo>
                  <a:pt x="104788" y="18842"/>
                  <a:pt x="104788" y="18842"/>
                  <a:pt x="104788" y="18842"/>
                </a:cubicBezTo>
                <a:lnTo>
                  <a:pt x="104788" y="96694"/>
                </a:lnTo>
                <a:close/>
                <a:moveTo>
                  <a:pt x="59154" y="114049"/>
                </a:moveTo>
                <a:cubicBezTo>
                  <a:pt x="54084" y="114049"/>
                  <a:pt x="49859" y="111570"/>
                  <a:pt x="49859" y="108099"/>
                </a:cubicBezTo>
                <a:cubicBezTo>
                  <a:pt x="49859" y="104628"/>
                  <a:pt x="54084" y="102148"/>
                  <a:pt x="59154" y="102148"/>
                </a:cubicBezTo>
                <a:cubicBezTo>
                  <a:pt x="65070" y="102148"/>
                  <a:pt x="69295" y="104628"/>
                  <a:pt x="69295" y="108099"/>
                </a:cubicBezTo>
                <a:cubicBezTo>
                  <a:pt x="69295" y="111570"/>
                  <a:pt x="65070" y="114049"/>
                  <a:pt x="59154" y="114049"/>
                </a:cubicBezTo>
                <a:close/>
                <a:moveTo>
                  <a:pt x="49859" y="8429"/>
                </a:moveTo>
                <a:cubicBezTo>
                  <a:pt x="69295" y="8429"/>
                  <a:pt x="69295" y="8429"/>
                  <a:pt x="69295" y="8429"/>
                </a:cubicBezTo>
                <a:cubicBezTo>
                  <a:pt x="71830" y="8429"/>
                  <a:pt x="74366" y="9421"/>
                  <a:pt x="74366" y="10909"/>
                </a:cubicBezTo>
                <a:cubicBezTo>
                  <a:pt x="74366" y="12396"/>
                  <a:pt x="71830" y="13388"/>
                  <a:pt x="69295" y="13388"/>
                </a:cubicBezTo>
                <a:cubicBezTo>
                  <a:pt x="49859" y="13388"/>
                  <a:pt x="49859" y="13388"/>
                  <a:pt x="49859" y="13388"/>
                </a:cubicBezTo>
                <a:cubicBezTo>
                  <a:pt x="47323" y="13388"/>
                  <a:pt x="44788" y="12396"/>
                  <a:pt x="44788" y="10909"/>
                </a:cubicBezTo>
                <a:cubicBezTo>
                  <a:pt x="44788" y="9421"/>
                  <a:pt x="47323" y="8429"/>
                  <a:pt x="49859" y="8429"/>
                </a:cubicBezTo>
                <a:close/>
                <a:moveTo>
                  <a:pt x="104788" y="0"/>
                </a:moveTo>
                <a:cubicBezTo>
                  <a:pt x="15211" y="0"/>
                  <a:pt x="15211" y="0"/>
                  <a:pt x="15211" y="0"/>
                </a:cubicBezTo>
                <a:cubicBezTo>
                  <a:pt x="6760" y="0"/>
                  <a:pt x="0" y="3966"/>
                  <a:pt x="0" y="8429"/>
                </a:cubicBezTo>
                <a:cubicBezTo>
                  <a:pt x="0" y="111074"/>
                  <a:pt x="0" y="111074"/>
                  <a:pt x="0" y="111074"/>
                </a:cubicBezTo>
                <a:cubicBezTo>
                  <a:pt x="0" y="116033"/>
                  <a:pt x="6760" y="120000"/>
                  <a:pt x="15211" y="120000"/>
                </a:cubicBezTo>
                <a:cubicBezTo>
                  <a:pt x="104788" y="120000"/>
                  <a:pt x="104788" y="120000"/>
                  <a:pt x="104788" y="120000"/>
                </a:cubicBezTo>
                <a:cubicBezTo>
                  <a:pt x="113239" y="120000"/>
                  <a:pt x="120000" y="116033"/>
                  <a:pt x="120000" y="111074"/>
                </a:cubicBezTo>
                <a:cubicBezTo>
                  <a:pt x="120000" y="8429"/>
                  <a:pt x="120000" y="8429"/>
                  <a:pt x="120000" y="8429"/>
                </a:cubicBezTo>
                <a:cubicBezTo>
                  <a:pt x="120000" y="3966"/>
                  <a:pt x="113239" y="0"/>
                  <a:pt x="104788" y="0"/>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49" name="Google Shape;2849;p335"/>
          <p:cNvSpPr/>
          <p:nvPr/>
        </p:nvSpPr>
        <p:spPr>
          <a:xfrm>
            <a:off x="1986733" y="5508151"/>
            <a:ext cx="567600" cy="5676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50" name="Google Shape;2850;p335"/>
          <p:cNvSpPr/>
          <p:nvPr/>
        </p:nvSpPr>
        <p:spPr>
          <a:xfrm>
            <a:off x="2104004" y="5671445"/>
            <a:ext cx="315300" cy="258000"/>
          </a:xfrm>
          <a:custGeom>
            <a:avLst/>
            <a:gdLst/>
            <a:ahLst/>
            <a:cxnLst/>
            <a:rect l="l" t="t" r="r" b="b"/>
            <a:pathLst>
              <a:path w="120000" h="120000" extrusionOk="0">
                <a:moveTo>
                  <a:pt x="120000" y="110117"/>
                </a:moveTo>
                <a:cubicBezTo>
                  <a:pt x="0" y="110117"/>
                  <a:pt x="0" y="110117"/>
                  <a:pt x="0" y="110117"/>
                </a:cubicBezTo>
                <a:cubicBezTo>
                  <a:pt x="0" y="120000"/>
                  <a:pt x="0" y="120000"/>
                  <a:pt x="0" y="120000"/>
                </a:cubicBezTo>
                <a:cubicBezTo>
                  <a:pt x="120000" y="120000"/>
                  <a:pt x="120000" y="120000"/>
                  <a:pt x="120000" y="120000"/>
                </a:cubicBezTo>
                <a:lnTo>
                  <a:pt x="120000" y="110117"/>
                </a:lnTo>
                <a:close/>
                <a:moveTo>
                  <a:pt x="115961" y="0"/>
                </a:moveTo>
                <a:cubicBezTo>
                  <a:pt x="102692" y="0"/>
                  <a:pt x="102692" y="0"/>
                  <a:pt x="102692" y="0"/>
                </a:cubicBezTo>
                <a:cubicBezTo>
                  <a:pt x="100961" y="0"/>
                  <a:pt x="99230" y="2117"/>
                  <a:pt x="99230" y="4235"/>
                </a:cubicBezTo>
                <a:cubicBezTo>
                  <a:pt x="99230" y="96705"/>
                  <a:pt x="99230" y="96705"/>
                  <a:pt x="99230" y="96705"/>
                </a:cubicBezTo>
                <a:cubicBezTo>
                  <a:pt x="99230" y="98823"/>
                  <a:pt x="100961" y="100941"/>
                  <a:pt x="102692" y="100941"/>
                </a:cubicBezTo>
                <a:cubicBezTo>
                  <a:pt x="115961" y="100941"/>
                  <a:pt x="115961" y="100941"/>
                  <a:pt x="115961" y="100941"/>
                </a:cubicBezTo>
                <a:cubicBezTo>
                  <a:pt x="118269" y="100941"/>
                  <a:pt x="120000" y="98823"/>
                  <a:pt x="120000" y="96705"/>
                </a:cubicBezTo>
                <a:cubicBezTo>
                  <a:pt x="120000" y="4235"/>
                  <a:pt x="120000" y="4235"/>
                  <a:pt x="120000" y="4235"/>
                </a:cubicBezTo>
                <a:cubicBezTo>
                  <a:pt x="120000" y="2117"/>
                  <a:pt x="118269" y="0"/>
                  <a:pt x="115961" y="0"/>
                </a:cubicBezTo>
                <a:close/>
                <a:moveTo>
                  <a:pt x="69807" y="100941"/>
                </a:moveTo>
                <a:cubicBezTo>
                  <a:pt x="83076" y="100941"/>
                  <a:pt x="83076" y="100941"/>
                  <a:pt x="83076" y="100941"/>
                </a:cubicBezTo>
                <a:cubicBezTo>
                  <a:pt x="85384" y="100941"/>
                  <a:pt x="87115" y="98823"/>
                  <a:pt x="87115" y="96705"/>
                </a:cubicBezTo>
                <a:cubicBezTo>
                  <a:pt x="87115" y="39529"/>
                  <a:pt x="87115" y="39529"/>
                  <a:pt x="87115" y="39529"/>
                </a:cubicBezTo>
                <a:cubicBezTo>
                  <a:pt x="87115" y="36705"/>
                  <a:pt x="85384" y="34588"/>
                  <a:pt x="83076" y="34588"/>
                </a:cubicBezTo>
                <a:cubicBezTo>
                  <a:pt x="69807" y="34588"/>
                  <a:pt x="69807" y="34588"/>
                  <a:pt x="69807" y="34588"/>
                </a:cubicBezTo>
                <a:cubicBezTo>
                  <a:pt x="68076" y="34588"/>
                  <a:pt x="66346" y="36705"/>
                  <a:pt x="66346" y="39529"/>
                </a:cubicBezTo>
                <a:cubicBezTo>
                  <a:pt x="66346" y="96705"/>
                  <a:pt x="66346" y="96705"/>
                  <a:pt x="66346" y="96705"/>
                </a:cubicBezTo>
                <a:cubicBezTo>
                  <a:pt x="66346" y="98823"/>
                  <a:pt x="68076" y="100941"/>
                  <a:pt x="69807" y="100941"/>
                </a:cubicBezTo>
                <a:close/>
                <a:moveTo>
                  <a:pt x="36923" y="100941"/>
                </a:moveTo>
                <a:cubicBezTo>
                  <a:pt x="50192" y="100941"/>
                  <a:pt x="50192" y="100941"/>
                  <a:pt x="50192" y="100941"/>
                </a:cubicBezTo>
                <a:cubicBezTo>
                  <a:pt x="51923" y="100941"/>
                  <a:pt x="53653" y="98823"/>
                  <a:pt x="53653" y="96705"/>
                </a:cubicBezTo>
                <a:cubicBezTo>
                  <a:pt x="53653" y="26823"/>
                  <a:pt x="53653" y="26823"/>
                  <a:pt x="53653" y="26823"/>
                </a:cubicBezTo>
                <a:cubicBezTo>
                  <a:pt x="53653" y="24000"/>
                  <a:pt x="51923" y="22588"/>
                  <a:pt x="50192" y="22588"/>
                </a:cubicBezTo>
                <a:cubicBezTo>
                  <a:pt x="36923" y="22588"/>
                  <a:pt x="36923" y="22588"/>
                  <a:pt x="36923" y="22588"/>
                </a:cubicBezTo>
                <a:cubicBezTo>
                  <a:pt x="34615" y="22588"/>
                  <a:pt x="33461" y="24000"/>
                  <a:pt x="33461" y="26823"/>
                </a:cubicBezTo>
                <a:cubicBezTo>
                  <a:pt x="33461" y="96705"/>
                  <a:pt x="33461" y="96705"/>
                  <a:pt x="33461" y="96705"/>
                </a:cubicBezTo>
                <a:cubicBezTo>
                  <a:pt x="33461" y="98823"/>
                  <a:pt x="34615" y="100941"/>
                  <a:pt x="36923" y="100941"/>
                </a:cubicBezTo>
                <a:close/>
                <a:moveTo>
                  <a:pt x="4038" y="100941"/>
                </a:moveTo>
                <a:cubicBezTo>
                  <a:pt x="17307" y="100941"/>
                  <a:pt x="17307" y="100941"/>
                  <a:pt x="17307" y="100941"/>
                </a:cubicBezTo>
                <a:cubicBezTo>
                  <a:pt x="19038" y="100941"/>
                  <a:pt x="20769" y="98823"/>
                  <a:pt x="20769" y="96705"/>
                </a:cubicBezTo>
                <a:cubicBezTo>
                  <a:pt x="20769" y="62117"/>
                  <a:pt x="20769" y="62117"/>
                  <a:pt x="20769" y="62117"/>
                </a:cubicBezTo>
                <a:cubicBezTo>
                  <a:pt x="20769" y="59294"/>
                  <a:pt x="19038" y="57176"/>
                  <a:pt x="17307" y="57176"/>
                </a:cubicBezTo>
                <a:cubicBezTo>
                  <a:pt x="4038" y="57176"/>
                  <a:pt x="4038" y="57176"/>
                  <a:pt x="4038" y="57176"/>
                </a:cubicBezTo>
                <a:cubicBezTo>
                  <a:pt x="1730" y="57176"/>
                  <a:pt x="0" y="59294"/>
                  <a:pt x="0" y="62117"/>
                </a:cubicBezTo>
                <a:cubicBezTo>
                  <a:pt x="0" y="96705"/>
                  <a:pt x="0" y="96705"/>
                  <a:pt x="0" y="96705"/>
                </a:cubicBezTo>
                <a:cubicBezTo>
                  <a:pt x="0" y="98823"/>
                  <a:pt x="1730" y="100941"/>
                  <a:pt x="4038" y="100941"/>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51" name="Google Shape;2851;p335"/>
          <p:cNvSpPr/>
          <p:nvPr/>
        </p:nvSpPr>
        <p:spPr>
          <a:xfrm>
            <a:off x="3261533" y="5508151"/>
            <a:ext cx="567600" cy="567600"/>
          </a:xfrm>
          <a:prstGeom prst="ellipse">
            <a:avLst/>
          </a:prstGeom>
          <a:solidFill>
            <a:srgbClr val="2D2D2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52" name="Google Shape;2852;p335"/>
          <p:cNvSpPr/>
          <p:nvPr/>
        </p:nvSpPr>
        <p:spPr>
          <a:xfrm>
            <a:off x="3429925" y="5613939"/>
            <a:ext cx="230700" cy="402900"/>
          </a:xfrm>
          <a:custGeom>
            <a:avLst/>
            <a:gdLst/>
            <a:ahLst/>
            <a:cxnLst/>
            <a:rect l="l" t="t" r="r" b="b"/>
            <a:pathLst>
              <a:path w="120000" h="120000" extrusionOk="0">
                <a:moveTo>
                  <a:pt x="92957" y="77903"/>
                </a:moveTo>
                <a:cubicBezTo>
                  <a:pt x="27042" y="77903"/>
                  <a:pt x="27042" y="77903"/>
                  <a:pt x="27042" y="77903"/>
                </a:cubicBezTo>
                <a:cubicBezTo>
                  <a:pt x="24507" y="77903"/>
                  <a:pt x="21971" y="78870"/>
                  <a:pt x="21971" y="80322"/>
                </a:cubicBezTo>
                <a:cubicBezTo>
                  <a:pt x="21971" y="95806"/>
                  <a:pt x="21971" y="95806"/>
                  <a:pt x="21971" y="95806"/>
                </a:cubicBezTo>
                <a:cubicBezTo>
                  <a:pt x="21971" y="96290"/>
                  <a:pt x="22816" y="96774"/>
                  <a:pt x="23661" y="97258"/>
                </a:cubicBezTo>
                <a:cubicBezTo>
                  <a:pt x="31267" y="101612"/>
                  <a:pt x="31267" y="101612"/>
                  <a:pt x="31267" y="101612"/>
                </a:cubicBezTo>
                <a:cubicBezTo>
                  <a:pt x="32112" y="102096"/>
                  <a:pt x="32957" y="102580"/>
                  <a:pt x="33802" y="102580"/>
                </a:cubicBezTo>
                <a:cubicBezTo>
                  <a:pt x="85352" y="102580"/>
                  <a:pt x="85352" y="102580"/>
                  <a:pt x="85352" y="102580"/>
                </a:cubicBezTo>
                <a:cubicBezTo>
                  <a:pt x="87042" y="102580"/>
                  <a:pt x="87887" y="102096"/>
                  <a:pt x="88732" y="101612"/>
                </a:cubicBezTo>
                <a:cubicBezTo>
                  <a:pt x="96338" y="97258"/>
                  <a:pt x="96338" y="97258"/>
                  <a:pt x="96338" y="97258"/>
                </a:cubicBezTo>
                <a:cubicBezTo>
                  <a:pt x="97183" y="96774"/>
                  <a:pt x="98028" y="96290"/>
                  <a:pt x="98028" y="95806"/>
                </a:cubicBezTo>
                <a:cubicBezTo>
                  <a:pt x="98028" y="80322"/>
                  <a:pt x="98028" y="80322"/>
                  <a:pt x="98028" y="80322"/>
                </a:cubicBezTo>
                <a:cubicBezTo>
                  <a:pt x="98028" y="78870"/>
                  <a:pt x="95492" y="77903"/>
                  <a:pt x="92957" y="77903"/>
                </a:cubicBezTo>
                <a:close/>
                <a:moveTo>
                  <a:pt x="70140" y="120000"/>
                </a:moveTo>
                <a:cubicBezTo>
                  <a:pt x="72676" y="120000"/>
                  <a:pt x="74366" y="119032"/>
                  <a:pt x="74366" y="117580"/>
                </a:cubicBezTo>
                <a:cubicBezTo>
                  <a:pt x="74366" y="116129"/>
                  <a:pt x="72676" y="115161"/>
                  <a:pt x="70140" y="115161"/>
                </a:cubicBezTo>
                <a:cubicBezTo>
                  <a:pt x="49859" y="115161"/>
                  <a:pt x="49859" y="115161"/>
                  <a:pt x="49859" y="115161"/>
                </a:cubicBezTo>
                <a:cubicBezTo>
                  <a:pt x="47323" y="115161"/>
                  <a:pt x="44788" y="116129"/>
                  <a:pt x="44788" y="117580"/>
                </a:cubicBezTo>
                <a:cubicBezTo>
                  <a:pt x="44788" y="119032"/>
                  <a:pt x="47323" y="120000"/>
                  <a:pt x="49859" y="120000"/>
                </a:cubicBezTo>
                <a:cubicBezTo>
                  <a:pt x="70140" y="120000"/>
                  <a:pt x="70140" y="120000"/>
                  <a:pt x="70140" y="120000"/>
                </a:cubicBezTo>
                <a:moveTo>
                  <a:pt x="78591" y="111290"/>
                </a:moveTo>
                <a:cubicBezTo>
                  <a:pt x="81126" y="111290"/>
                  <a:pt x="82816" y="109838"/>
                  <a:pt x="82816" y="108387"/>
                </a:cubicBezTo>
                <a:cubicBezTo>
                  <a:pt x="82816" y="106935"/>
                  <a:pt x="81126" y="105967"/>
                  <a:pt x="78591" y="105967"/>
                </a:cubicBezTo>
                <a:cubicBezTo>
                  <a:pt x="41408" y="105967"/>
                  <a:pt x="41408" y="105967"/>
                  <a:pt x="41408" y="105967"/>
                </a:cubicBezTo>
                <a:cubicBezTo>
                  <a:pt x="38873" y="105967"/>
                  <a:pt x="37183" y="106935"/>
                  <a:pt x="37183" y="108387"/>
                </a:cubicBezTo>
                <a:cubicBezTo>
                  <a:pt x="37183" y="109838"/>
                  <a:pt x="38873" y="111290"/>
                  <a:pt x="41408" y="111290"/>
                </a:cubicBezTo>
                <a:cubicBezTo>
                  <a:pt x="78591" y="111290"/>
                  <a:pt x="78591" y="111290"/>
                  <a:pt x="78591" y="111290"/>
                </a:cubicBezTo>
                <a:moveTo>
                  <a:pt x="81126" y="73548"/>
                </a:moveTo>
                <a:cubicBezTo>
                  <a:pt x="86197" y="73548"/>
                  <a:pt x="89577" y="71129"/>
                  <a:pt x="89577" y="68225"/>
                </a:cubicBezTo>
                <a:cubicBezTo>
                  <a:pt x="89577" y="58548"/>
                  <a:pt x="109859" y="54193"/>
                  <a:pt x="110704" y="53709"/>
                </a:cubicBezTo>
                <a:cubicBezTo>
                  <a:pt x="115774" y="52741"/>
                  <a:pt x="118309" y="49838"/>
                  <a:pt x="116619" y="46935"/>
                </a:cubicBezTo>
                <a:cubicBezTo>
                  <a:pt x="114929" y="44516"/>
                  <a:pt x="109859" y="43064"/>
                  <a:pt x="104788" y="44032"/>
                </a:cubicBezTo>
                <a:cubicBezTo>
                  <a:pt x="103943" y="44516"/>
                  <a:pt x="71830" y="50806"/>
                  <a:pt x="71830" y="68225"/>
                </a:cubicBezTo>
                <a:cubicBezTo>
                  <a:pt x="71830" y="71129"/>
                  <a:pt x="76056" y="73548"/>
                  <a:pt x="81126" y="73548"/>
                </a:cubicBezTo>
                <a:moveTo>
                  <a:pt x="37183" y="73548"/>
                </a:moveTo>
                <a:cubicBezTo>
                  <a:pt x="42253" y="73548"/>
                  <a:pt x="45633" y="71129"/>
                  <a:pt x="45633" y="68225"/>
                </a:cubicBezTo>
                <a:cubicBezTo>
                  <a:pt x="45633" y="60483"/>
                  <a:pt x="38873" y="54677"/>
                  <a:pt x="31267" y="50806"/>
                </a:cubicBezTo>
                <a:cubicBezTo>
                  <a:pt x="112394" y="36774"/>
                  <a:pt x="112394" y="36774"/>
                  <a:pt x="112394" y="36774"/>
                </a:cubicBezTo>
                <a:cubicBezTo>
                  <a:pt x="117464" y="35806"/>
                  <a:pt x="120000" y="32903"/>
                  <a:pt x="118309" y="30483"/>
                </a:cubicBezTo>
                <a:cubicBezTo>
                  <a:pt x="117464" y="27580"/>
                  <a:pt x="112394" y="26129"/>
                  <a:pt x="107323" y="27096"/>
                </a:cubicBezTo>
                <a:cubicBezTo>
                  <a:pt x="6760" y="44032"/>
                  <a:pt x="6760" y="44032"/>
                  <a:pt x="6760" y="44032"/>
                </a:cubicBezTo>
                <a:cubicBezTo>
                  <a:pt x="3380" y="44516"/>
                  <a:pt x="845" y="46451"/>
                  <a:pt x="845" y="48870"/>
                </a:cubicBezTo>
                <a:cubicBezTo>
                  <a:pt x="845" y="50806"/>
                  <a:pt x="3380" y="53225"/>
                  <a:pt x="6760" y="53709"/>
                </a:cubicBezTo>
                <a:cubicBezTo>
                  <a:pt x="6760" y="53709"/>
                  <a:pt x="27887" y="58064"/>
                  <a:pt x="27887" y="68225"/>
                </a:cubicBezTo>
                <a:cubicBezTo>
                  <a:pt x="27887" y="71129"/>
                  <a:pt x="32112" y="73548"/>
                  <a:pt x="37183" y="73548"/>
                </a:cubicBezTo>
                <a:moveTo>
                  <a:pt x="10140" y="37741"/>
                </a:moveTo>
                <a:cubicBezTo>
                  <a:pt x="10985" y="37741"/>
                  <a:pt x="11830" y="37258"/>
                  <a:pt x="12676" y="37258"/>
                </a:cubicBezTo>
                <a:cubicBezTo>
                  <a:pt x="112394" y="20322"/>
                  <a:pt x="112394" y="20322"/>
                  <a:pt x="112394" y="20322"/>
                </a:cubicBezTo>
                <a:cubicBezTo>
                  <a:pt x="117464" y="19354"/>
                  <a:pt x="120000" y="16451"/>
                  <a:pt x="118309" y="13548"/>
                </a:cubicBezTo>
                <a:cubicBezTo>
                  <a:pt x="117464" y="11129"/>
                  <a:pt x="112394" y="9677"/>
                  <a:pt x="107323" y="10161"/>
                </a:cubicBezTo>
                <a:cubicBezTo>
                  <a:pt x="6760" y="27580"/>
                  <a:pt x="6760" y="27580"/>
                  <a:pt x="6760" y="27580"/>
                </a:cubicBezTo>
                <a:cubicBezTo>
                  <a:pt x="2535" y="28064"/>
                  <a:pt x="0" y="30967"/>
                  <a:pt x="845" y="33870"/>
                </a:cubicBezTo>
                <a:cubicBezTo>
                  <a:pt x="2535" y="35806"/>
                  <a:pt x="5915" y="37741"/>
                  <a:pt x="10140" y="37741"/>
                </a:cubicBezTo>
                <a:moveTo>
                  <a:pt x="11830" y="20806"/>
                </a:moveTo>
                <a:cubicBezTo>
                  <a:pt x="12676" y="20806"/>
                  <a:pt x="13521" y="20806"/>
                  <a:pt x="14366" y="20806"/>
                </a:cubicBezTo>
                <a:cubicBezTo>
                  <a:pt x="72676" y="10645"/>
                  <a:pt x="72676" y="10645"/>
                  <a:pt x="72676" y="10645"/>
                </a:cubicBezTo>
                <a:cubicBezTo>
                  <a:pt x="77746" y="9677"/>
                  <a:pt x="80281" y="6774"/>
                  <a:pt x="78591" y="4354"/>
                </a:cubicBezTo>
                <a:cubicBezTo>
                  <a:pt x="77746" y="1451"/>
                  <a:pt x="72676" y="0"/>
                  <a:pt x="67605" y="483"/>
                </a:cubicBezTo>
                <a:cubicBezTo>
                  <a:pt x="9295" y="10645"/>
                  <a:pt x="9295" y="10645"/>
                  <a:pt x="9295" y="10645"/>
                </a:cubicBezTo>
                <a:cubicBezTo>
                  <a:pt x="4225" y="11612"/>
                  <a:pt x="1690" y="14516"/>
                  <a:pt x="3380" y="17419"/>
                </a:cubicBezTo>
                <a:cubicBezTo>
                  <a:pt x="4225" y="19354"/>
                  <a:pt x="8450" y="20806"/>
                  <a:pt x="11830" y="20806"/>
                </a:cubicBezTo>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53" name="Google Shape;2853;p335"/>
          <p:cNvSpPr/>
          <p:nvPr/>
        </p:nvSpPr>
        <p:spPr>
          <a:xfrm>
            <a:off x="4540800" y="5508151"/>
            <a:ext cx="567600" cy="567600"/>
          </a:xfrm>
          <a:prstGeom prst="ellipse">
            <a:avLst/>
          </a:prstGeom>
          <a:solidFill>
            <a:srgbClr val="5A5A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54" name="Google Shape;2854;p335"/>
          <p:cNvSpPr/>
          <p:nvPr/>
        </p:nvSpPr>
        <p:spPr>
          <a:xfrm>
            <a:off x="4654259" y="5661392"/>
            <a:ext cx="334500" cy="305100"/>
          </a:xfrm>
          <a:custGeom>
            <a:avLst/>
            <a:gdLst/>
            <a:ahLst/>
            <a:cxnLst/>
            <a:rect l="l" t="t" r="r" b="b"/>
            <a:pathLst>
              <a:path w="120000" h="120000" extrusionOk="0">
                <a:moveTo>
                  <a:pt x="105652" y="45714"/>
                </a:moveTo>
                <a:cubicBezTo>
                  <a:pt x="105652" y="45714"/>
                  <a:pt x="120000" y="45714"/>
                  <a:pt x="120000" y="61428"/>
                </a:cubicBezTo>
                <a:cubicBezTo>
                  <a:pt x="120000" y="80000"/>
                  <a:pt x="120000" y="80000"/>
                  <a:pt x="120000" y="80000"/>
                </a:cubicBezTo>
                <a:cubicBezTo>
                  <a:pt x="120000" y="80000"/>
                  <a:pt x="120000" y="95714"/>
                  <a:pt x="105652" y="95714"/>
                </a:cubicBezTo>
                <a:cubicBezTo>
                  <a:pt x="94565" y="95714"/>
                  <a:pt x="94565" y="95714"/>
                  <a:pt x="94565" y="95714"/>
                </a:cubicBezTo>
                <a:cubicBezTo>
                  <a:pt x="95217" y="103571"/>
                  <a:pt x="97826" y="113571"/>
                  <a:pt x="103695" y="120000"/>
                </a:cubicBezTo>
                <a:cubicBezTo>
                  <a:pt x="103695" y="120000"/>
                  <a:pt x="86739" y="112857"/>
                  <a:pt x="81521" y="95714"/>
                </a:cubicBezTo>
                <a:cubicBezTo>
                  <a:pt x="74347" y="95714"/>
                  <a:pt x="74347" y="95714"/>
                  <a:pt x="74347" y="95714"/>
                </a:cubicBezTo>
                <a:cubicBezTo>
                  <a:pt x="74347" y="95714"/>
                  <a:pt x="60000" y="95714"/>
                  <a:pt x="60000" y="80000"/>
                </a:cubicBezTo>
                <a:cubicBezTo>
                  <a:pt x="60000" y="61428"/>
                  <a:pt x="60000" y="61428"/>
                  <a:pt x="60000" y="61428"/>
                </a:cubicBezTo>
                <a:cubicBezTo>
                  <a:pt x="60000" y="61428"/>
                  <a:pt x="60000" y="45714"/>
                  <a:pt x="74347" y="45714"/>
                </a:cubicBezTo>
                <a:cubicBezTo>
                  <a:pt x="105652" y="45714"/>
                  <a:pt x="105652" y="45714"/>
                  <a:pt x="105652" y="45714"/>
                </a:cubicBezTo>
                <a:moveTo>
                  <a:pt x="52826" y="61428"/>
                </a:moveTo>
                <a:cubicBezTo>
                  <a:pt x="52826" y="52142"/>
                  <a:pt x="58695" y="38571"/>
                  <a:pt x="74347" y="38571"/>
                </a:cubicBezTo>
                <a:cubicBezTo>
                  <a:pt x="105652" y="38571"/>
                  <a:pt x="105652" y="38571"/>
                  <a:pt x="105652" y="38571"/>
                </a:cubicBezTo>
                <a:cubicBezTo>
                  <a:pt x="106304" y="38571"/>
                  <a:pt x="106956" y="38571"/>
                  <a:pt x="107608" y="38571"/>
                </a:cubicBezTo>
                <a:cubicBezTo>
                  <a:pt x="107608" y="21428"/>
                  <a:pt x="107608" y="21428"/>
                  <a:pt x="107608" y="21428"/>
                </a:cubicBezTo>
                <a:cubicBezTo>
                  <a:pt x="107608" y="21428"/>
                  <a:pt x="107608" y="0"/>
                  <a:pt x="88043" y="0"/>
                </a:cubicBezTo>
                <a:cubicBezTo>
                  <a:pt x="19565" y="0"/>
                  <a:pt x="19565" y="0"/>
                  <a:pt x="19565" y="0"/>
                </a:cubicBezTo>
                <a:cubicBezTo>
                  <a:pt x="19565" y="0"/>
                  <a:pt x="0" y="0"/>
                  <a:pt x="0" y="21428"/>
                </a:cubicBezTo>
                <a:cubicBezTo>
                  <a:pt x="0" y="46428"/>
                  <a:pt x="0" y="46428"/>
                  <a:pt x="0" y="46428"/>
                </a:cubicBezTo>
                <a:cubicBezTo>
                  <a:pt x="0" y="46428"/>
                  <a:pt x="0" y="67857"/>
                  <a:pt x="19565" y="67857"/>
                </a:cubicBezTo>
                <a:cubicBezTo>
                  <a:pt x="24130" y="67857"/>
                  <a:pt x="24130" y="67857"/>
                  <a:pt x="24130" y="67857"/>
                </a:cubicBezTo>
                <a:cubicBezTo>
                  <a:pt x="22826" y="77857"/>
                  <a:pt x="19565" y="92142"/>
                  <a:pt x="11086" y="100000"/>
                </a:cubicBezTo>
                <a:cubicBezTo>
                  <a:pt x="11086" y="100000"/>
                  <a:pt x="34565" y="90714"/>
                  <a:pt x="41086" y="67857"/>
                </a:cubicBezTo>
                <a:cubicBezTo>
                  <a:pt x="52826" y="67857"/>
                  <a:pt x="52826" y="67857"/>
                  <a:pt x="52826" y="67857"/>
                </a:cubicBezTo>
                <a:lnTo>
                  <a:pt x="52826" y="61428"/>
                </a:ln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855" name="Google Shape;2855;p335"/>
          <p:cNvSpPr/>
          <p:nvPr/>
        </p:nvSpPr>
        <p:spPr>
          <a:xfrm>
            <a:off x="5820067" y="5508151"/>
            <a:ext cx="567600" cy="567600"/>
          </a:xfrm>
          <a:prstGeom prst="ellipse">
            <a:avLst/>
          </a:prstGeom>
          <a:solidFill>
            <a:srgbClr val="5A5A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56" name="Google Shape;2856;p335"/>
          <p:cNvSpPr/>
          <p:nvPr/>
        </p:nvSpPr>
        <p:spPr>
          <a:xfrm>
            <a:off x="5930004" y="5583765"/>
            <a:ext cx="362400" cy="429600"/>
          </a:xfrm>
          <a:custGeom>
            <a:avLst/>
            <a:gdLst/>
            <a:ahLst/>
            <a:cxnLst/>
            <a:rect l="l" t="t" r="r" b="b"/>
            <a:pathLst>
              <a:path w="120000" h="120000" extrusionOk="0">
                <a:moveTo>
                  <a:pt x="60184" y="0"/>
                </a:moveTo>
                <a:lnTo>
                  <a:pt x="60184" y="0"/>
                </a:lnTo>
                <a:lnTo>
                  <a:pt x="54276" y="311"/>
                </a:lnTo>
                <a:lnTo>
                  <a:pt x="49107" y="935"/>
                </a:lnTo>
                <a:lnTo>
                  <a:pt x="43938" y="2181"/>
                </a:lnTo>
                <a:lnTo>
                  <a:pt x="39138" y="3428"/>
                </a:lnTo>
                <a:lnTo>
                  <a:pt x="34707" y="5298"/>
                </a:lnTo>
                <a:lnTo>
                  <a:pt x="30276" y="7792"/>
                </a:lnTo>
                <a:lnTo>
                  <a:pt x="26584" y="10285"/>
                </a:lnTo>
                <a:lnTo>
                  <a:pt x="22892" y="13090"/>
                </a:lnTo>
                <a:lnTo>
                  <a:pt x="19569" y="16207"/>
                </a:lnTo>
                <a:lnTo>
                  <a:pt x="16984" y="19636"/>
                </a:lnTo>
                <a:lnTo>
                  <a:pt x="14400" y="23688"/>
                </a:lnTo>
                <a:lnTo>
                  <a:pt x="12553" y="27428"/>
                </a:lnTo>
                <a:lnTo>
                  <a:pt x="11076" y="31792"/>
                </a:lnTo>
                <a:lnTo>
                  <a:pt x="9969" y="36155"/>
                </a:lnTo>
                <a:lnTo>
                  <a:pt x="9230" y="40831"/>
                </a:lnTo>
                <a:lnTo>
                  <a:pt x="8861" y="45506"/>
                </a:lnTo>
                <a:lnTo>
                  <a:pt x="8861" y="45506"/>
                </a:lnTo>
                <a:lnTo>
                  <a:pt x="9230" y="46441"/>
                </a:lnTo>
                <a:lnTo>
                  <a:pt x="9230" y="47376"/>
                </a:lnTo>
                <a:lnTo>
                  <a:pt x="9600" y="48623"/>
                </a:lnTo>
                <a:lnTo>
                  <a:pt x="9969" y="50493"/>
                </a:lnTo>
                <a:lnTo>
                  <a:pt x="9969" y="50493"/>
                </a:lnTo>
                <a:lnTo>
                  <a:pt x="9600" y="52051"/>
                </a:lnTo>
                <a:lnTo>
                  <a:pt x="8861" y="54545"/>
                </a:lnTo>
                <a:lnTo>
                  <a:pt x="5538" y="61090"/>
                </a:lnTo>
                <a:lnTo>
                  <a:pt x="369" y="71064"/>
                </a:lnTo>
                <a:lnTo>
                  <a:pt x="369" y="71064"/>
                </a:lnTo>
                <a:lnTo>
                  <a:pt x="0" y="72935"/>
                </a:lnTo>
                <a:lnTo>
                  <a:pt x="0" y="73870"/>
                </a:lnTo>
                <a:lnTo>
                  <a:pt x="369" y="75116"/>
                </a:lnTo>
                <a:lnTo>
                  <a:pt x="738" y="76051"/>
                </a:lnTo>
                <a:lnTo>
                  <a:pt x="1476" y="76675"/>
                </a:lnTo>
                <a:lnTo>
                  <a:pt x="2584" y="76987"/>
                </a:lnTo>
                <a:lnTo>
                  <a:pt x="4061" y="77298"/>
                </a:lnTo>
                <a:lnTo>
                  <a:pt x="4061" y="77298"/>
                </a:lnTo>
                <a:lnTo>
                  <a:pt x="5538" y="77298"/>
                </a:lnTo>
                <a:lnTo>
                  <a:pt x="7015" y="77610"/>
                </a:lnTo>
                <a:lnTo>
                  <a:pt x="7753" y="78233"/>
                </a:lnTo>
                <a:lnTo>
                  <a:pt x="8492" y="78857"/>
                </a:lnTo>
                <a:lnTo>
                  <a:pt x="8492" y="79480"/>
                </a:lnTo>
                <a:lnTo>
                  <a:pt x="8492" y="80103"/>
                </a:lnTo>
                <a:lnTo>
                  <a:pt x="7753" y="80727"/>
                </a:lnTo>
                <a:lnTo>
                  <a:pt x="7015" y="81350"/>
                </a:lnTo>
                <a:lnTo>
                  <a:pt x="7015" y="81350"/>
                </a:lnTo>
                <a:lnTo>
                  <a:pt x="6646" y="81662"/>
                </a:lnTo>
                <a:lnTo>
                  <a:pt x="6646" y="82285"/>
                </a:lnTo>
                <a:lnTo>
                  <a:pt x="6646" y="83532"/>
                </a:lnTo>
                <a:lnTo>
                  <a:pt x="7384" y="84779"/>
                </a:lnTo>
                <a:lnTo>
                  <a:pt x="7753" y="85402"/>
                </a:lnTo>
                <a:lnTo>
                  <a:pt x="7753" y="85402"/>
                </a:lnTo>
                <a:lnTo>
                  <a:pt x="10707" y="86649"/>
                </a:lnTo>
                <a:lnTo>
                  <a:pt x="13292" y="87584"/>
                </a:lnTo>
                <a:lnTo>
                  <a:pt x="13292" y="87584"/>
                </a:lnTo>
                <a:lnTo>
                  <a:pt x="13292" y="87896"/>
                </a:lnTo>
                <a:lnTo>
                  <a:pt x="12553" y="88519"/>
                </a:lnTo>
                <a:lnTo>
                  <a:pt x="11076" y="89766"/>
                </a:lnTo>
                <a:lnTo>
                  <a:pt x="11076" y="89766"/>
                </a:lnTo>
                <a:lnTo>
                  <a:pt x="11076" y="90701"/>
                </a:lnTo>
                <a:lnTo>
                  <a:pt x="11446" y="91948"/>
                </a:lnTo>
                <a:lnTo>
                  <a:pt x="11815" y="93506"/>
                </a:lnTo>
                <a:lnTo>
                  <a:pt x="11815" y="93506"/>
                </a:lnTo>
                <a:lnTo>
                  <a:pt x="15876" y="95688"/>
                </a:lnTo>
                <a:lnTo>
                  <a:pt x="15876" y="95688"/>
                </a:lnTo>
                <a:lnTo>
                  <a:pt x="16984" y="96623"/>
                </a:lnTo>
                <a:lnTo>
                  <a:pt x="17353" y="97558"/>
                </a:lnTo>
                <a:lnTo>
                  <a:pt x="17353" y="98805"/>
                </a:lnTo>
                <a:lnTo>
                  <a:pt x="17353" y="100363"/>
                </a:lnTo>
                <a:lnTo>
                  <a:pt x="16615" y="102857"/>
                </a:lnTo>
                <a:lnTo>
                  <a:pt x="16246" y="104415"/>
                </a:lnTo>
                <a:lnTo>
                  <a:pt x="16246" y="104415"/>
                </a:lnTo>
                <a:lnTo>
                  <a:pt x="16984" y="106285"/>
                </a:lnTo>
                <a:lnTo>
                  <a:pt x="17353" y="107532"/>
                </a:lnTo>
                <a:lnTo>
                  <a:pt x="18461" y="108779"/>
                </a:lnTo>
                <a:lnTo>
                  <a:pt x="19569" y="109714"/>
                </a:lnTo>
                <a:lnTo>
                  <a:pt x="21415" y="110649"/>
                </a:lnTo>
                <a:lnTo>
                  <a:pt x="23261" y="111272"/>
                </a:lnTo>
                <a:lnTo>
                  <a:pt x="25476" y="111584"/>
                </a:lnTo>
                <a:lnTo>
                  <a:pt x="25476" y="111584"/>
                </a:lnTo>
                <a:lnTo>
                  <a:pt x="28061" y="111584"/>
                </a:lnTo>
                <a:lnTo>
                  <a:pt x="31015" y="110961"/>
                </a:lnTo>
                <a:lnTo>
                  <a:pt x="36923" y="109714"/>
                </a:lnTo>
                <a:lnTo>
                  <a:pt x="43200" y="107844"/>
                </a:lnTo>
                <a:lnTo>
                  <a:pt x="46153" y="120000"/>
                </a:lnTo>
                <a:lnTo>
                  <a:pt x="46153" y="120000"/>
                </a:lnTo>
                <a:lnTo>
                  <a:pt x="94892" y="106909"/>
                </a:lnTo>
                <a:lnTo>
                  <a:pt x="94892" y="106909"/>
                </a:lnTo>
                <a:lnTo>
                  <a:pt x="97846" y="106285"/>
                </a:lnTo>
                <a:lnTo>
                  <a:pt x="95630" y="90077"/>
                </a:lnTo>
                <a:lnTo>
                  <a:pt x="95630" y="90077"/>
                </a:lnTo>
                <a:lnTo>
                  <a:pt x="98215" y="86337"/>
                </a:lnTo>
                <a:lnTo>
                  <a:pt x="101538" y="82285"/>
                </a:lnTo>
                <a:lnTo>
                  <a:pt x="109292" y="73246"/>
                </a:lnTo>
                <a:lnTo>
                  <a:pt x="112615" y="68259"/>
                </a:lnTo>
                <a:lnTo>
                  <a:pt x="115569" y="63272"/>
                </a:lnTo>
                <a:lnTo>
                  <a:pt x="117046" y="60779"/>
                </a:lnTo>
                <a:lnTo>
                  <a:pt x="117784" y="58285"/>
                </a:lnTo>
                <a:lnTo>
                  <a:pt x="118892" y="55480"/>
                </a:lnTo>
                <a:lnTo>
                  <a:pt x="119261" y="52987"/>
                </a:lnTo>
                <a:lnTo>
                  <a:pt x="119261" y="52987"/>
                </a:lnTo>
                <a:lnTo>
                  <a:pt x="120000" y="46441"/>
                </a:lnTo>
                <a:lnTo>
                  <a:pt x="119630" y="40519"/>
                </a:lnTo>
                <a:lnTo>
                  <a:pt x="118892" y="34909"/>
                </a:lnTo>
                <a:lnTo>
                  <a:pt x="117415" y="29610"/>
                </a:lnTo>
                <a:lnTo>
                  <a:pt x="115200" y="24935"/>
                </a:lnTo>
                <a:lnTo>
                  <a:pt x="112246" y="20571"/>
                </a:lnTo>
                <a:lnTo>
                  <a:pt x="108923" y="16831"/>
                </a:lnTo>
                <a:lnTo>
                  <a:pt x="104861" y="13402"/>
                </a:lnTo>
                <a:lnTo>
                  <a:pt x="100800" y="10285"/>
                </a:lnTo>
                <a:lnTo>
                  <a:pt x="95630" y="7480"/>
                </a:lnTo>
                <a:lnTo>
                  <a:pt x="90461" y="5298"/>
                </a:lnTo>
                <a:lnTo>
                  <a:pt x="84923" y="3428"/>
                </a:lnTo>
                <a:lnTo>
                  <a:pt x="79015" y="1870"/>
                </a:lnTo>
                <a:lnTo>
                  <a:pt x="73107" y="935"/>
                </a:lnTo>
                <a:lnTo>
                  <a:pt x="66461" y="311"/>
                </a:lnTo>
                <a:lnTo>
                  <a:pt x="60184" y="0"/>
                </a:lnTo>
                <a:lnTo>
                  <a:pt x="60184" y="0"/>
                </a:lnTo>
                <a:close/>
                <a:moveTo>
                  <a:pt x="91938" y="24000"/>
                </a:moveTo>
                <a:lnTo>
                  <a:pt x="91938" y="24000"/>
                </a:lnTo>
                <a:lnTo>
                  <a:pt x="91569" y="24000"/>
                </a:lnTo>
                <a:lnTo>
                  <a:pt x="91569" y="24000"/>
                </a:lnTo>
                <a:lnTo>
                  <a:pt x="91200" y="24000"/>
                </a:lnTo>
                <a:lnTo>
                  <a:pt x="91200" y="24000"/>
                </a:lnTo>
                <a:lnTo>
                  <a:pt x="90830" y="22441"/>
                </a:lnTo>
                <a:lnTo>
                  <a:pt x="90461" y="20571"/>
                </a:lnTo>
                <a:lnTo>
                  <a:pt x="90461" y="20571"/>
                </a:lnTo>
                <a:lnTo>
                  <a:pt x="90830" y="19012"/>
                </a:lnTo>
                <a:lnTo>
                  <a:pt x="91200" y="17766"/>
                </a:lnTo>
                <a:lnTo>
                  <a:pt x="91200" y="17766"/>
                </a:lnTo>
                <a:lnTo>
                  <a:pt x="92307" y="16831"/>
                </a:lnTo>
                <a:lnTo>
                  <a:pt x="92307" y="16831"/>
                </a:lnTo>
                <a:lnTo>
                  <a:pt x="93784" y="16519"/>
                </a:lnTo>
                <a:lnTo>
                  <a:pt x="93784" y="16519"/>
                </a:lnTo>
                <a:lnTo>
                  <a:pt x="95630" y="16831"/>
                </a:lnTo>
                <a:lnTo>
                  <a:pt x="95630" y="16831"/>
                </a:lnTo>
                <a:lnTo>
                  <a:pt x="98584" y="18389"/>
                </a:lnTo>
                <a:lnTo>
                  <a:pt x="100800" y="19948"/>
                </a:lnTo>
                <a:lnTo>
                  <a:pt x="103015" y="22129"/>
                </a:lnTo>
                <a:lnTo>
                  <a:pt x="104492" y="24311"/>
                </a:lnTo>
                <a:lnTo>
                  <a:pt x="104492" y="24311"/>
                </a:lnTo>
                <a:lnTo>
                  <a:pt x="104861" y="24623"/>
                </a:lnTo>
                <a:lnTo>
                  <a:pt x="104492" y="25246"/>
                </a:lnTo>
                <a:lnTo>
                  <a:pt x="104492" y="25246"/>
                </a:lnTo>
                <a:lnTo>
                  <a:pt x="103753" y="25870"/>
                </a:lnTo>
                <a:lnTo>
                  <a:pt x="101907" y="26805"/>
                </a:lnTo>
                <a:lnTo>
                  <a:pt x="101907" y="26805"/>
                </a:lnTo>
                <a:lnTo>
                  <a:pt x="100061" y="28051"/>
                </a:lnTo>
                <a:lnTo>
                  <a:pt x="98215" y="29610"/>
                </a:lnTo>
                <a:lnTo>
                  <a:pt x="98215" y="29610"/>
                </a:lnTo>
                <a:lnTo>
                  <a:pt x="96369" y="31792"/>
                </a:lnTo>
                <a:lnTo>
                  <a:pt x="94523" y="33350"/>
                </a:lnTo>
                <a:lnTo>
                  <a:pt x="94523" y="33350"/>
                </a:lnTo>
                <a:lnTo>
                  <a:pt x="93046" y="33974"/>
                </a:lnTo>
                <a:lnTo>
                  <a:pt x="91569" y="33974"/>
                </a:lnTo>
                <a:lnTo>
                  <a:pt x="91569" y="33974"/>
                </a:lnTo>
                <a:lnTo>
                  <a:pt x="90461" y="33974"/>
                </a:lnTo>
                <a:lnTo>
                  <a:pt x="89353" y="33662"/>
                </a:lnTo>
                <a:lnTo>
                  <a:pt x="89353" y="33662"/>
                </a:lnTo>
                <a:lnTo>
                  <a:pt x="88615" y="33038"/>
                </a:lnTo>
                <a:lnTo>
                  <a:pt x="87876" y="32415"/>
                </a:lnTo>
                <a:lnTo>
                  <a:pt x="87876" y="32415"/>
                </a:lnTo>
                <a:lnTo>
                  <a:pt x="87507" y="31168"/>
                </a:lnTo>
                <a:lnTo>
                  <a:pt x="87138" y="30233"/>
                </a:lnTo>
                <a:lnTo>
                  <a:pt x="87138" y="30233"/>
                </a:lnTo>
                <a:lnTo>
                  <a:pt x="87507" y="28987"/>
                </a:lnTo>
                <a:lnTo>
                  <a:pt x="88246" y="28051"/>
                </a:lnTo>
                <a:lnTo>
                  <a:pt x="88246" y="28051"/>
                </a:lnTo>
                <a:lnTo>
                  <a:pt x="89353" y="27116"/>
                </a:lnTo>
                <a:lnTo>
                  <a:pt x="90461" y="26493"/>
                </a:lnTo>
                <a:lnTo>
                  <a:pt x="92307" y="25870"/>
                </a:lnTo>
                <a:lnTo>
                  <a:pt x="92307" y="25870"/>
                </a:lnTo>
                <a:lnTo>
                  <a:pt x="93046" y="25870"/>
                </a:lnTo>
                <a:lnTo>
                  <a:pt x="93415" y="25558"/>
                </a:lnTo>
                <a:lnTo>
                  <a:pt x="93415" y="25246"/>
                </a:lnTo>
                <a:lnTo>
                  <a:pt x="93415" y="25246"/>
                </a:lnTo>
                <a:lnTo>
                  <a:pt x="93046" y="24311"/>
                </a:lnTo>
                <a:lnTo>
                  <a:pt x="91938" y="24000"/>
                </a:lnTo>
                <a:lnTo>
                  <a:pt x="91938" y="24000"/>
                </a:lnTo>
                <a:close/>
                <a:moveTo>
                  <a:pt x="77538" y="10909"/>
                </a:moveTo>
                <a:lnTo>
                  <a:pt x="77538" y="10909"/>
                </a:lnTo>
                <a:lnTo>
                  <a:pt x="78646" y="10909"/>
                </a:lnTo>
                <a:lnTo>
                  <a:pt x="78646" y="10909"/>
                </a:lnTo>
                <a:lnTo>
                  <a:pt x="80861" y="11220"/>
                </a:lnTo>
                <a:lnTo>
                  <a:pt x="83076" y="11532"/>
                </a:lnTo>
                <a:lnTo>
                  <a:pt x="84923" y="12467"/>
                </a:lnTo>
                <a:lnTo>
                  <a:pt x="87138" y="13714"/>
                </a:lnTo>
                <a:lnTo>
                  <a:pt x="87138" y="13714"/>
                </a:lnTo>
                <a:lnTo>
                  <a:pt x="87876" y="14649"/>
                </a:lnTo>
                <a:lnTo>
                  <a:pt x="88246" y="15896"/>
                </a:lnTo>
                <a:lnTo>
                  <a:pt x="87876" y="17454"/>
                </a:lnTo>
                <a:lnTo>
                  <a:pt x="87876" y="17454"/>
                </a:lnTo>
                <a:lnTo>
                  <a:pt x="87507" y="19012"/>
                </a:lnTo>
                <a:lnTo>
                  <a:pt x="87138" y="20571"/>
                </a:lnTo>
                <a:lnTo>
                  <a:pt x="87138" y="20571"/>
                </a:lnTo>
                <a:lnTo>
                  <a:pt x="87507" y="22441"/>
                </a:lnTo>
                <a:lnTo>
                  <a:pt x="87876" y="24623"/>
                </a:lnTo>
                <a:lnTo>
                  <a:pt x="87876" y="24623"/>
                </a:lnTo>
                <a:lnTo>
                  <a:pt x="87876" y="24935"/>
                </a:lnTo>
                <a:lnTo>
                  <a:pt x="87876" y="24935"/>
                </a:lnTo>
                <a:lnTo>
                  <a:pt x="86030" y="25870"/>
                </a:lnTo>
                <a:lnTo>
                  <a:pt x="84553" y="27116"/>
                </a:lnTo>
                <a:lnTo>
                  <a:pt x="83446" y="28675"/>
                </a:lnTo>
                <a:lnTo>
                  <a:pt x="83076" y="29610"/>
                </a:lnTo>
                <a:lnTo>
                  <a:pt x="83076" y="29610"/>
                </a:lnTo>
                <a:lnTo>
                  <a:pt x="82707" y="30233"/>
                </a:lnTo>
                <a:lnTo>
                  <a:pt x="82707" y="30233"/>
                </a:lnTo>
                <a:lnTo>
                  <a:pt x="81969" y="31480"/>
                </a:lnTo>
                <a:lnTo>
                  <a:pt x="81969" y="31480"/>
                </a:lnTo>
                <a:lnTo>
                  <a:pt x="81230" y="31480"/>
                </a:lnTo>
                <a:lnTo>
                  <a:pt x="80492" y="31792"/>
                </a:lnTo>
                <a:lnTo>
                  <a:pt x="80492" y="31792"/>
                </a:lnTo>
                <a:lnTo>
                  <a:pt x="78276" y="32103"/>
                </a:lnTo>
                <a:lnTo>
                  <a:pt x="78276" y="32103"/>
                </a:lnTo>
                <a:lnTo>
                  <a:pt x="79015" y="31168"/>
                </a:lnTo>
                <a:lnTo>
                  <a:pt x="79015" y="31168"/>
                </a:lnTo>
                <a:lnTo>
                  <a:pt x="79753" y="28987"/>
                </a:lnTo>
                <a:lnTo>
                  <a:pt x="80123" y="27116"/>
                </a:lnTo>
                <a:lnTo>
                  <a:pt x="80123" y="27116"/>
                </a:lnTo>
                <a:lnTo>
                  <a:pt x="80123" y="25870"/>
                </a:lnTo>
                <a:lnTo>
                  <a:pt x="79753" y="24935"/>
                </a:lnTo>
                <a:lnTo>
                  <a:pt x="79753" y="24935"/>
                </a:lnTo>
                <a:lnTo>
                  <a:pt x="80492" y="24935"/>
                </a:lnTo>
                <a:lnTo>
                  <a:pt x="80492" y="24935"/>
                </a:lnTo>
                <a:lnTo>
                  <a:pt x="80861" y="25246"/>
                </a:lnTo>
                <a:lnTo>
                  <a:pt x="80861" y="25246"/>
                </a:lnTo>
                <a:lnTo>
                  <a:pt x="81969" y="24935"/>
                </a:lnTo>
                <a:lnTo>
                  <a:pt x="82338" y="24311"/>
                </a:lnTo>
                <a:lnTo>
                  <a:pt x="82338" y="24311"/>
                </a:lnTo>
                <a:lnTo>
                  <a:pt x="82707" y="23688"/>
                </a:lnTo>
                <a:lnTo>
                  <a:pt x="82338" y="23064"/>
                </a:lnTo>
                <a:lnTo>
                  <a:pt x="82338" y="23064"/>
                </a:lnTo>
                <a:lnTo>
                  <a:pt x="81969" y="22753"/>
                </a:lnTo>
                <a:lnTo>
                  <a:pt x="81600" y="22441"/>
                </a:lnTo>
                <a:lnTo>
                  <a:pt x="81600" y="22441"/>
                </a:lnTo>
                <a:lnTo>
                  <a:pt x="79753" y="22129"/>
                </a:lnTo>
                <a:lnTo>
                  <a:pt x="77907" y="21506"/>
                </a:lnTo>
                <a:lnTo>
                  <a:pt x="76800" y="20883"/>
                </a:lnTo>
                <a:lnTo>
                  <a:pt x="75692" y="19948"/>
                </a:lnTo>
                <a:lnTo>
                  <a:pt x="74215" y="18389"/>
                </a:lnTo>
                <a:lnTo>
                  <a:pt x="73476" y="16519"/>
                </a:lnTo>
                <a:lnTo>
                  <a:pt x="73846" y="14961"/>
                </a:lnTo>
                <a:lnTo>
                  <a:pt x="74584" y="13090"/>
                </a:lnTo>
                <a:lnTo>
                  <a:pt x="75692" y="11844"/>
                </a:lnTo>
                <a:lnTo>
                  <a:pt x="77538" y="10909"/>
                </a:lnTo>
                <a:lnTo>
                  <a:pt x="77538" y="10909"/>
                </a:lnTo>
                <a:close/>
                <a:moveTo>
                  <a:pt x="52061" y="24000"/>
                </a:moveTo>
                <a:lnTo>
                  <a:pt x="52061" y="24000"/>
                </a:lnTo>
                <a:lnTo>
                  <a:pt x="52430" y="24000"/>
                </a:lnTo>
                <a:lnTo>
                  <a:pt x="52430" y="24000"/>
                </a:lnTo>
                <a:lnTo>
                  <a:pt x="52800" y="24000"/>
                </a:lnTo>
                <a:lnTo>
                  <a:pt x="52800" y="24000"/>
                </a:lnTo>
                <a:lnTo>
                  <a:pt x="53169" y="24311"/>
                </a:lnTo>
                <a:lnTo>
                  <a:pt x="54276" y="24623"/>
                </a:lnTo>
                <a:lnTo>
                  <a:pt x="56492" y="25558"/>
                </a:lnTo>
                <a:lnTo>
                  <a:pt x="59446" y="27116"/>
                </a:lnTo>
                <a:lnTo>
                  <a:pt x="59446" y="27116"/>
                </a:lnTo>
                <a:lnTo>
                  <a:pt x="60184" y="27428"/>
                </a:lnTo>
                <a:lnTo>
                  <a:pt x="60184" y="27428"/>
                </a:lnTo>
                <a:lnTo>
                  <a:pt x="61292" y="27428"/>
                </a:lnTo>
                <a:lnTo>
                  <a:pt x="61661" y="26805"/>
                </a:lnTo>
                <a:lnTo>
                  <a:pt x="61661" y="26805"/>
                </a:lnTo>
                <a:lnTo>
                  <a:pt x="62030" y="26181"/>
                </a:lnTo>
                <a:lnTo>
                  <a:pt x="62030" y="25870"/>
                </a:lnTo>
                <a:lnTo>
                  <a:pt x="62030" y="25870"/>
                </a:lnTo>
                <a:lnTo>
                  <a:pt x="61661" y="25246"/>
                </a:lnTo>
                <a:lnTo>
                  <a:pt x="61292" y="24935"/>
                </a:lnTo>
                <a:lnTo>
                  <a:pt x="61292" y="24935"/>
                </a:lnTo>
                <a:lnTo>
                  <a:pt x="56123" y="22441"/>
                </a:lnTo>
                <a:lnTo>
                  <a:pt x="54276" y="20883"/>
                </a:lnTo>
                <a:lnTo>
                  <a:pt x="52800" y="19636"/>
                </a:lnTo>
                <a:lnTo>
                  <a:pt x="52800" y="19636"/>
                </a:lnTo>
                <a:lnTo>
                  <a:pt x="51692" y="16831"/>
                </a:lnTo>
                <a:lnTo>
                  <a:pt x="51323" y="14649"/>
                </a:lnTo>
                <a:lnTo>
                  <a:pt x="51692" y="13090"/>
                </a:lnTo>
                <a:lnTo>
                  <a:pt x="52430" y="11532"/>
                </a:lnTo>
                <a:lnTo>
                  <a:pt x="53538" y="10597"/>
                </a:lnTo>
                <a:lnTo>
                  <a:pt x="54646" y="9974"/>
                </a:lnTo>
                <a:lnTo>
                  <a:pt x="56123" y="9350"/>
                </a:lnTo>
                <a:lnTo>
                  <a:pt x="56123" y="9350"/>
                </a:lnTo>
                <a:lnTo>
                  <a:pt x="59815" y="8727"/>
                </a:lnTo>
                <a:lnTo>
                  <a:pt x="63138" y="8415"/>
                </a:lnTo>
                <a:lnTo>
                  <a:pt x="63138" y="8415"/>
                </a:lnTo>
                <a:lnTo>
                  <a:pt x="66092" y="8727"/>
                </a:lnTo>
                <a:lnTo>
                  <a:pt x="68676" y="9350"/>
                </a:lnTo>
                <a:lnTo>
                  <a:pt x="70523" y="9974"/>
                </a:lnTo>
                <a:lnTo>
                  <a:pt x="72000" y="11220"/>
                </a:lnTo>
                <a:lnTo>
                  <a:pt x="72000" y="11220"/>
                </a:lnTo>
                <a:lnTo>
                  <a:pt x="72000" y="13090"/>
                </a:lnTo>
                <a:lnTo>
                  <a:pt x="71630" y="14649"/>
                </a:lnTo>
                <a:lnTo>
                  <a:pt x="70523" y="15896"/>
                </a:lnTo>
                <a:lnTo>
                  <a:pt x="69415" y="16519"/>
                </a:lnTo>
                <a:lnTo>
                  <a:pt x="67938" y="16519"/>
                </a:lnTo>
                <a:lnTo>
                  <a:pt x="66830" y="16519"/>
                </a:lnTo>
                <a:lnTo>
                  <a:pt x="66092" y="15896"/>
                </a:lnTo>
                <a:lnTo>
                  <a:pt x="65723" y="15272"/>
                </a:lnTo>
                <a:lnTo>
                  <a:pt x="65723" y="15272"/>
                </a:lnTo>
                <a:lnTo>
                  <a:pt x="65723" y="14337"/>
                </a:lnTo>
                <a:lnTo>
                  <a:pt x="65353" y="13714"/>
                </a:lnTo>
                <a:lnTo>
                  <a:pt x="65353" y="13714"/>
                </a:lnTo>
                <a:lnTo>
                  <a:pt x="64615" y="13402"/>
                </a:lnTo>
                <a:lnTo>
                  <a:pt x="64246" y="13402"/>
                </a:lnTo>
                <a:lnTo>
                  <a:pt x="64246" y="13402"/>
                </a:lnTo>
                <a:lnTo>
                  <a:pt x="63507" y="13402"/>
                </a:lnTo>
                <a:lnTo>
                  <a:pt x="62769" y="13714"/>
                </a:lnTo>
                <a:lnTo>
                  <a:pt x="62769" y="13714"/>
                </a:lnTo>
                <a:lnTo>
                  <a:pt x="62400" y="14337"/>
                </a:lnTo>
                <a:lnTo>
                  <a:pt x="62400" y="14337"/>
                </a:lnTo>
                <a:lnTo>
                  <a:pt x="62030" y="15272"/>
                </a:lnTo>
                <a:lnTo>
                  <a:pt x="62030" y="15272"/>
                </a:lnTo>
                <a:lnTo>
                  <a:pt x="62400" y="16207"/>
                </a:lnTo>
                <a:lnTo>
                  <a:pt x="62400" y="16207"/>
                </a:lnTo>
                <a:lnTo>
                  <a:pt x="63876" y="17766"/>
                </a:lnTo>
                <a:lnTo>
                  <a:pt x="63876" y="17766"/>
                </a:lnTo>
                <a:lnTo>
                  <a:pt x="65353" y="18701"/>
                </a:lnTo>
                <a:lnTo>
                  <a:pt x="67200" y="19948"/>
                </a:lnTo>
                <a:lnTo>
                  <a:pt x="67200" y="19948"/>
                </a:lnTo>
                <a:lnTo>
                  <a:pt x="72000" y="22441"/>
                </a:lnTo>
                <a:lnTo>
                  <a:pt x="72000" y="22441"/>
                </a:lnTo>
                <a:lnTo>
                  <a:pt x="74215" y="23376"/>
                </a:lnTo>
                <a:lnTo>
                  <a:pt x="75692" y="24623"/>
                </a:lnTo>
                <a:lnTo>
                  <a:pt x="75692" y="24623"/>
                </a:lnTo>
                <a:lnTo>
                  <a:pt x="76430" y="25870"/>
                </a:lnTo>
                <a:lnTo>
                  <a:pt x="76800" y="27116"/>
                </a:lnTo>
                <a:lnTo>
                  <a:pt x="76800" y="27116"/>
                </a:lnTo>
                <a:lnTo>
                  <a:pt x="76430" y="28363"/>
                </a:lnTo>
                <a:lnTo>
                  <a:pt x="75692" y="29922"/>
                </a:lnTo>
                <a:lnTo>
                  <a:pt x="75692" y="29922"/>
                </a:lnTo>
                <a:lnTo>
                  <a:pt x="74584" y="31480"/>
                </a:lnTo>
                <a:lnTo>
                  <a:pt x="73107" y="33038"/>
                </a:lnTo>
                <a:lnTo>
                  <a:pt x="73107" y="33038"/>
                </a:lnTo>
                <a:lnTo>
                  <a:pt x="71630" y="34285"/>
                </a:lnTo>
                <a:lnTo>
                  <a:pt x="69784" y="34909"/>
                </a:lnTo>
                <a:lnTo>
                  <a:pt x="69784" y="34909"/>
                </a:lnTo>
                <a:lnTo>
                  <a:pt x="68307" y="35220"/>
                </a:lnTo>
                <a:lnTo>
                  <a:pt x="66461" y="35220"/>
                </a:lnTo>
                <a:lnTo>
                  <a:pt x="66461" y="35220"/>
                </a:lnTo>
                <a:lnTo>
                  <a:pt x="63507" y="34909"/>
                </a:lnTo>
                <a:lnTo>
                  <a:pt x="60923" y="34597"/>
                </a:lnTo>
                <a:lnTo>
                  <a:pt x="60923" y="34597"/>
                </a:lnTo>
                <a:lnTo>
                  <a:pt x="59076" y="33974"/>
                </a:lnTo>
                <a:lnTo>
                  <a:pt x="59076" y="33974"/>
                </a:lnTo>
                <a:lnTo>
                  <a:pt x="58707" y="33662"/>
                </a:lnTo>
                <a:lnTo>
                  <a:pt x="58707" y="33662"/>
                </a:lnTo>
                <a:lnTo>
                  <a:pt x="57600" y="33350"/>
                </a:lnTo>
                <a:lnTo>
                  <a:pt x="57600" y="33350"/>
                </a:lnTo>
                <a:lnTo>
                  <a:pt x="57230" y="33662"/>
                </a:lnTo>
                <a:lnTo>
                  <a:pt x="57230" y="33662"/>
                </a:lnTo>
                <a:lnTo>
                  <a:pt x="56492" y="33974"/>
                </a:lnTo>
                <a:lnTo>
                  <a:pt x="56123" y="34597"/>
                </a:lnTo>
                <a:lnTo>
                  <a:pt x="56123" y="34597"/>
                </a:lnTo>
                <a:lnTo>
                  <a:pt x="55753" y="35844"/>
                </a:lnTo>
                <a:lnTo>
                  <a:pt x="55015" y="36779"/>
                </a:lnTo>
                <a:lnTo>
                  <a:pt x="55015" y="36779"/>
                </a:lnTo>
                <a:lnTo>
                  <a:pt x="53907" y="38025"/>
                </a:lnTo>
                <a:lnTo>
                  <a:pt x="52430" y="38649"/>
                </a:lnTo>
                <a:lnTo>
                  <a:pt x="52430" y="38649"/>
                </a:lnTo>
                <a:lnTo>
                  <a:pt x="50953" y="38961"/>
                </a:lnTo>
                <a:lnTo>
                  <a:pt x="49107" y="39272"/>
                </a:lnTo>
                <a:lnTo>
                  <a:pt x="49107" y="39272"/>
                </a:lnTo>
                <a:lnTo>
                  <a:pt x="49107" y="39272"/>
                </a:lnTo>
                <a:lnTo>
                  <a:pt x="46892" y="38961"/>
                </a:lnTo>
                <a:lnTo>
                  <a:pt x="45046" y="38649"/>
                </a:lnTo>
                <a:lnTo>
                  <a:pt x="45046" y="38649"/>
                </a:lnTo>
                <a:lnTo>
                  <a:pt x="43938" y="38337"/>
                </a:lnTo>
                <a:lnTo>
                  <a:pt x="43569" y="38337"/>
                </a:lnTo>
                <a:lnTo>
                  <a:pt x="43569" y="38337"/>
                </a:lnTo>
                <a:lnTo>
                  <a:pt x="42461" y="37714"/>
                </a:lnTo>
                <a:lnTo>
                  <a:pt x="41723" y="36779"/>
                </a:lnTo>
                <a:lnTo>
                  <a:pt x="41723" y="36779"/>
                </a:lnTo>
                <a:lnTo>
                  <a:pt x="41353" y="36155"/>
                </a:lnTo>
                <a:lnTo>
                  <a:pt x="41353" y="35220"/>
                </a:lnTo>
                <a:lnTo>
                  <a:pt x="41353" y="35220"/>
                </a:lnTo>
                <a:lnTo>
                  <a:pt x="41723" y="33974"/>
                </a:lnTo>
                <a:lnTo>
                  <a:pt x="42461" y="32727"/>
                </a:lnTo>
                <a:lnTo>
                  <a:pt x="42461" y="32727"/>
                </a:lnTo>
                <a:lnTo>
                  <a:pt x="44307" y="31792"/>
                </a:lnTo>
                <a:lnTo>
                  <a:pt x="45784" y="31480"/>
                </a:lnTo>
                <a:lnTo>
                  <a:pt x="45784" y="31480"/>
                </a:lnTo>
                <a:lnTo>
                  <a:pt x="46892" y="31168"/>
                </a:lnTo>
                <a:lnTo>
                  <a:pt x="46892" y="31168"/>
                </a:lnTo>
                <a:lnTo>
                  <a:pt x="47261" y="31168"/>
                </a:lnTo>
                <a:lnTo>
                  <a:pt x="47261" y="31168"/>
                </a:lnTo>
                <a:lnTo>
                  <a:pt x="48000" y="31168"/>
                </a:lnTo>
                <a:lnTo>
                  <a:pt x="48738" y="30545"/>
                </a:lnTo>
                <a:lnTo>
                  <a:pt x="48738" y="30545"/>
                </a:lnTo>
                <a:lnTo>
                  <a:pt x="48738" y="30233"/>
                </a:lnTo>
                <a:lnTo>
                  <a:pt x="49107" y="29610"/>
                </a:lnTo>
                <a:lnTo>
                  <a:pt x="49107" y="29610"/>
                </a:lnTo>
                <a:lnTo>
                  <a:pt x="48738" y="29298"/>
                </a:lnTo>
                <a:lnTo>
                  <a:pt x="48369" y="28675"/>
                </a:lnTo>
                <a:lnTo>
                  <a:pt x="48000" y="28363"/>
                </a:lnTo>
                <a:lnTo>
                  <a:pt x="47261" y="28363"/>
                </a:lnTo>
                <a:lnTo>
                  <a:pt x="47261" y="28363"/>
                </a:lnTo>
                <a:lnTo>
                  <a:pt x="45415" y="28675"/>
                </a:lnTo>
                <a:lnTo>
                  <a:pt x="45415" y="28675"/>
                </a:lnTo>
                <a:lnTo>
                  <a:pt x="45784" y="27116"/>
                </a:lnTo>
                <a:lnTo>
                  <a:pt x="46153" y="26181"/>
                </a:lnTo>
                <a:lnTo>
                  <a:pt x="46153" y="26181"/>
                </a:lnTo>
                <a:lnTo>
                  <a:pt x="46892" y="24935"/>
                </a:lnTo>
                <a:lnTo>
                  <a:pt x="48369" y="24311"/>
                </a:lnTo>
                <a:lnTo>
                  <a:pt x="48369" y="24311"/>
                </a:lnTo>
                <a:lnTo>
                  <a:pt x="49846" y="24000"/>
                </a:lnTo>
                <a:lnTo>
                  <a:pt x="50953" y="24000"/>
                </a:lnTo>
                <a:lnTo>
                  <a:pt x="50953" y="24000"/>
                </a:lnTo>
                <a:lnTo>
                  <a:pt x="52061" y="24000"/>
                </a:lnTo>
                <a:lnTo>
                  <a:pt x="52061" y="24000"/>
                </a:lnTo>
                <a:close/>
                <a:moveTo>
                  <a:pt x="60184" y="36779"/>
                </a:moveTo>
                <a:lnTo>
                  <a:pt x="60184" y="36779"/>
                </a:lnTo>
                <a:lnTo>
                  <a:pt x="59076" y="37090"/>
                </a:lnTo>
                <a:lnTo>
                  <a:pt x="59076" y="37090"/>
                </a:lnTo>
                <a:lnTo>
                  <a:pt x="57969" y="37402"/>
                </a:lnTo>
                <a:lnTo>
                  <a:pt x="57969" y="37402"/>
                </a:lnTo>
                <a:lnTo>
                  <a:pt x="58707" y="36155"/>
                </a:lnTo>
                <a:lnTo>
                  <a:pt x="58707" y="36155"/>
                </a:lnTo>
                <a:lnTo>
                  <a:pt x="59815" y="36779"/>
                </a:lnTo>
                <a:lnTo>
                  <a:pt x="59815" y="36779"/>
                </a:lnTo>
                <a:lnTo>
                  <a:pt x="60184" y="36779"/>
                </a:lnTo>
                <a:lnTo>
                  <a:pt x="60184" y="36779"/>
                </a:lnTo>
                <a:close/>
                <a:moveTo>
                  <a:pt x="26953" y="34285"/>
                </a:moveTo>
                <a:lnTo>
                  <a:pt x="26953" y="34285"/>
                </a:lnTo>
                <a:lnTo>
                  <a:pt x="26215" y="33350"/>
                </a:lnTo>
                <a:lnTo>
                  <a:pt x="25476" y="32103"/>
                </a:lnTo>
                <a:lnTo>
                  <a:pt x="24738" y="30857"/>
                </a:lnTo>
                <a:lnTo>
                  <a:pt x="24369" y="29298"/>
                </a:lnTo>
                <a:lnTo>
                  <a:pt x="24369" y="29298"/>
                </a:lnTo>
                <a:lnTo>
                  <a:pt x="24738" y="28363"/>
                </a:lnTo>
                <a:lnTo>
                  <a:pt x="25107" y="27116"/>
                </a:lnTo>
                <a:lnTo>
                  <a:pt x="25846" y="26181"/>
                </a:lnTo>
                <a:lnTo>
                  <a:pt x="27323" y="25246"/>
                </a:lnTo>
                <a:lnTo>
                  <a:pt x="27323" y="25246"/>
                </a:lnTo>
                <a:lnTo>
                  <a:pt x="28800" y="24935"/>
                </a:lnTo>
                <a:lnTo>
                  <a:pt x="31015" y="24623"/>
                </a:lnTo>
                <a:lnTo>
                  <a:pt x="31015" y="24623"/>
                </a:lnTo>
                <a:lnTo>
                  <a:pt x="34338" y="24935"/>
                </a:lnTo>
                <a:lnTo>
                  <a:pt x="38030" y="25558"/>
                </a:lnTo>
                <a:lnTo>
                  <a:pt x="38030" y="25558"/>
                </a:lnTo>
                <a:lnTo>
                  <a:pt x="38400" y="25870"/>
                </a:lnTo>
                <a:lnTo>
                  <a:pt x="38400" y="25870"/>
                </a:lnTo>
                <a:lnTo>
                  <a:pt x="39507" y="25558"/>
                </a:lnTo>
                <a:lnTo>
                  <a:pt x="39876" y="24935"/>
                </a:lnTo>
                <a:lnTo>
                  <a:pt x="39876" y="24935"/>
                </a:lnTo>
                <a:lnTo>
                  <a:pt x="40246" y="24311"/>
                </a:lnTo>
                <a:lnTo>
                  <a:pt x="39876" y="24000"/>
                </a:lnTo>
                <a:lnTo>
                  <a:pt x="39876" y="24000"/>
                </a:lnTo>
                <a:lnTo>
                  <a:pt x="39507" y="23376"/>
                </a:lnTo>
                <a:lnTo>
                  <a:pt x="39138" y="23064"/>
                </a:lnTo>
                <a:lnTo>
                  <a:pt x="39138" y="23064"/>
                </a:lnTo>
                <a:lnTo>
                  <a:pt x="35076" y="22129"/>
                </a:lnTo>
                <a:lnTo>
                  <a:pt x="31015" y="21818"/>
                </a:lnTo>
                <a:lnTo>
                  <a:pt x="31015" y="21818"/>
                </a:lnTo>
                <a:lnTo>
                  <a:pt x="29169" y="21818"/>
                </a:lnTo>
                <a:lnTo>
                  <a:pt x="29169" y="21818"/>
                </a:lnTo>
                <a:lnTo>
                  <a:pt x="29538" y="19948"/>
                </a:lnTo>
                <a:lnTo>
                  <a:pt x="29907" y="18701"/>
                </a:lnTo>
                <a:lnTo>
                  <a:pt x="30646" y="17766"/>
                </a:lnTo>
                <a:lnTo>
                  <a:pt x="30646" y="17766"/>
                </a:lnTo>
                <a:lnTo>
                  <a:pt x="31753" y="16831"/>
                </a:lnTo>
                <a:lnTo>
                  <a:pt x="33230" y="16207"/>
                </a:lnTo>
                <a:lnTo>
                  <a:pt x="35076" y="15584"/>
                </a:lnTo>
                <a:lnTo>
                  <a:pt x="36923" y="15584"/>
                </a:lnTo>
                <a:lnTo>
                  <a:pt x="37292" y="15272"/>
                </a:lnTo>
                <a:lnTo>
                  <a:pt x="37292" y="15272"/>
                </a:lnTo>
                <a:lnTo>
                  <a:pt x="37292" y="15272"/>
                </a:lnTo>
                <a:lnTo>
                  <a:pt x="38030" y="14649"/>
                </a:lnTo>
                <a:lnTo>
                  <a:pt x="39507" y="13714"/>
                </a:lnTo>
                <a:lnTo>
                  <a:pt x="40615" y="13090"/>
                </a:lnTo>
                <a:lnTo>
                  <a:pt x="42092" y="12467"/>
                </a:lnTo>
                <a:lnTo>
                  <a:pt x="43569" y="12155"/>
                </a:lnTo>
                <a:lnTo>
                  <a:pt x="45784" y="12155"/>
                </a:lnTo>
                <a:lnTo>
                  <a:pt x="45784" y="12155"/>
                </a:lnTo>
                <a:lnTo>
                  <a:pt x="46892" y="12155"/>
                </a:lnTo>
                <a:lnTo>
                  <a:pt x="46892" y="12155"/>
                </a:lnTo>
                <a:lnTo>
                  <a:pt x="47630" y="12779"/>
                </a:lnTo>
                <a:lnTo>
                  <a:pt x="48369" y="13714"/>
                </a:lnTo>
                <a:lnTo>
                  <a:pt x="48738" y="15272"/>
                </a:lnTo>
                <a:lnTo>
                  <a:pt x="48000" y="17142"/>
                </a:lnTo>
                <a:lnTo>
                  <a:pt x="48000" y="17142"/>
                </a:lnTo>
                <a:lnTo>
                  <a:pt x="47261" y="17766"/>
                </a:lnTo>
                <a:lnTo>
                  <a:pt x="46153" y="18701"/>
                </a:lnTo>
                <a:lnTo>
                  <a:pt x="46153" y="18701"/>
                </a:lnTo>
                <a:lnTo>
                  <a:pt x="44676" y="19324"/>
                </a:lnTo>
                <a:lnTo>
                  <a:pt x="43200" y="19324"/>
                </a:lnTo>
                <a:lnTo>
                  <a:pt x="43200" y="19324"/>
                </a:lnTo>
                <a:lnTo>
                  <a:pt x="41723" y="19324"/>
                </a:lnTo>
                <a:lnTo>
                  <a:pt x="40615" y="19012"/>
                </a:lnTo>
                <a:lnTo>
                  <a:pt x="40615" y="19012"/>
                </a:lnTo>
                <a:lnTo>
                  <a:pt x="39876" y="19012"/>
                </a:lnTo>
                <a:lnTo>
                  <a:pt x="39876" y="18701"/>
                </a:lnTo>
                <a:lnTo>
                  <a:pt x="39876" y="18701"/>
                </a:lnTo>
                <a:lnTo>
                  <a:pt x="38769" y="18701"/>
                </a:lnTo>
                <a:lnTo>
                  <a:pt x="38769" y="18701"/>
                </a:lnTo>
                <a:lnTo>
                  <a:pt x="38030" y="18701"/>
                </a:lnTo>
                <a:lnTo>
                  <a:pt x="37292" y="19324"/>
                </a:lnTo>
                <a:lnTo>
                  <a:pt x="37292" y="19324"/>
                </a:lnTo>
                <a:lnTo>
                  <a:pt x="37292" y="19948"/>
                </a:lnTo>
                <a:lnTo>
                  <a:pt x="37292" y="20259"/>
                </a:lnTo>
                <a:lnTo>
                  <a:pt x="37292" y="20259"/>
                </a:lnTo>
                <a:lnTo>
                  <a:pt x="37661" y="20883"/>
                </a:lnTo>
                <a:lnTo>
                  <a:pt x="38030" y="21194"/>
                </a:lnTo>
                <a:lnTo>
                  <a:pt x="38030" y="21194"/>
                </a:lnTo>
                <a:lnTo>
                  <a:pt x="39876" y="21818"/>
                </a:lnTo>
                <a:lnTo>
                  <a:pt x="41353" y="22129"/>
                </a:lnTo>
                <a:lnTo>
                  <a:pt x="43200" y="22129"/>
                </a:lnTo>
                <a:lnTo>
                  <a:pt x="43200" y="22129"/>
                </a:lnTo>
                <a:lnTo>
                  <a:pt x="45415" y="21818"/>
                </a:lnTo>
                <a:lnTo>
                  <a:pt x="46892" y="21506"/>
                </a:lnTo>
                <a:lnTo>
                  <a:pt x="48369" y="20883"/>
                </a:lnTo>
                <a:lnTo>
                  <a:pt x="48369" y="20883"/>
                </a:lnTo>
                <a:lnTo>
                  <a:pt x="48738" y="20571"/>
                </a:lnTo>
                <a:lnTo>
                  <a:pt x="48738" y="20571"/>
                </a:lnTo>
                <a:lnTo>
                  <a:pt x="49107" y="20883"/>
                </a:lnTo>
                <a:lnTo>
                  <a:pt x="49107" y="20883"/>
                </a:lnTo>
                <a:lnTo>
                  <a:pt x="49107" y="21194"/>
                </a:lnTo>
                <a:lnTo>
                  <a:pt x="48369" y="21506"/>
                </a:lnTo>
                <a:lnTo>
                  <a:pt x="48369" y="21506"/>
                </a:lnTo>
                <a:lnTo>
                  <a:pt x="46153" y="22129"/>
                </a:lnTo>
                <a:lnTo>
                  <a:pt x="45046" y="22753"/>
                </a:lnTo>
                <a:lnTo>
                  <a:pt x="43938" y="23688"/>
                </a:lnTo>
                <a:lnTo>
                  <a:pt x="43938" y="23688"/>
                </a:lnTo>
                <a:lnTo>
                  <a:pt x="43200" y="24623"/>
                </a:lnTo>
                <a:lnTo>
                  <a:pt x="42830" y="25870"/>
                </a:lnTo>
                <a:lnTo>
                  <a:pt x="42461" y="27116"/>
                </a:lnTo>
                <a:lnTo>
                  <a:pt x="42092" y="28675"/>
                </a:lnTo>
                <a:lnTo>
                  <a:pt x="42092" y="28675"/>
                </a:lnTo>
                <a:lnTo>
                  <a:pt x="42092" y="29610"/>
                </a:lnTo>
                <a:lnTo>
                  <a:pt x="42092" y="29610"/>
                </a:lnTo>
                <a:lnTo>
                  <a:pt x="40246" y="30857"/>
                </a:lnTo>
                <a:lnTo>
                  <a:pt x="40246" y="30857"/>
                </a:lnTo>
                <a:lnTo>
                  <a:pt x="39138" y="31792"/>
                </a:lnTo>
                <a:lnTo>
                  <a:pt x="38400" y="32727"/>
                </a:lnTo>
                <a:lnTo>
                  <a:pt x="38030" y="33974"/>
                </a:lnTo>
                <a:lnTo>
                  <a:pt x="37661" y="35220"/>
                </a:lnTo>
                <a:lnTo>
                  <a:pt x="37661" y="35220"/>
                </a:lnTo>
                <a:lnTo>
                  <a:pt x="34338" y="33974"/>
                </a:lnTo>
                <a:lnTo>
                  <a:pt x="31015" y="33662"/>
                </a:lnTo>
                <a:lnTo>
                  <a:pt x="31015" y="33662"/>
                </a:lnTo>
                <a:lnTo>
                  <a:pt x="29169" y="33662"/>
                </a:lnTo>
                <a:lnTo>
                  <a:pt x="27692" y="33974"/>
                </a:lnTo>
                <a:lnTo>
                  <a:pt x="27692" y="33974"/>
                </a:lnTo>
                <a:lnTo>
                  <a:pt x="26953" y="34285"/>
                </a:lnTo>
                <a:lnTo>
                  <a:pt x="26953" y="34285"/>
                </a:lnTo>
                <a:close/>
                <a:moveTo>
                  <a:pt x="41353" y="43948"/>
                </a:moveTo>
                <a:lnTo>
                  <a:pt x="41353" y="43948"/>
                </a:lnTo>
                <a:lnTo>
                  <a:pt x="41353" y="43948"/>
                </a:lnTo>
                <a:lnTo>
                  <a:pt x="38400" y="43636"/>
                </a:lnTo>
                <a:lnTo>
                  <a:pt x="36923" y="43324"/>
                </a:lnTo>
                <a:lnTo>
                  <a:pt x="35076" y="42701"/>
                </a:lnTo>
                <a:lnTo>
                  <a:pt x="33600" y="42077"/>
                </a:lnTo>
                <a:lnTo>
                  <a:pt x="32123" y="40831"/>
                </a:lnTo>
                <a:lnTo>
                  <a:pt x="30646" y="39584"/>
                </a:lnTo>
                <a:lnTo>
                  <a:pt x="29538" y="37714"/>
                </a:lnTo>
                <a:lnTo>
                  <a:pt x="29538" y="37714"/>
                </a:lnTo>
                <a:lnTo>
                  <a:pt x="29538" y="36779"/>
                </a:lnTo>
                <a:lnTo>
                  <a:pt x="29538" y="36779"/>
                </a:lnTo>
                <a:lnTo>
                  <a:pt x="30276" y="36467"/>
                </a:lnTo>
                <a:lnTo>
                  <a:pt x="31015" y="36467"/>
                </a:lnTo>
                <a:lnTo>
                  <a:pt x="31015" y="36467"/>
                </a:lnTo>
                <a:lnTo>
                  <a:pt x="32492" y="36467"/>
                </a:lnTo>
                <a:lnTo>
                  <a:pt x="34338" y="36779"/>
                </a:lnTo>
                <a:lnTo>
                  <a:pt x="38030" y="38337"/>
                </a:lnTo>
                <a:lnTo>
                  <a:pt x="38030" y="38337"/>
                </a:lnTo>
                <a:lnTo>
                  <a:pt x="38769" y="38961"/>
                </a:lnTo>
                <a:lnTo>
                  <a:pt x="38769" y="38961"/>
                </a:lnTo>
                <a:lnTo>
                  <a:pt x="41723" y="40831"/>
                </a:lnTo>
                <a:lnTo>
                  <a:pt x="42092" y="40831"/>
                </a:lnTo>
                <a:lnTo>
                  <a:pt x="42092" y="40831"/>
                </a:lnTo>
                <a:lnTo>
                  <a:pt x="44307" y="41454"/>
                </a:lnTo>
                <a:lnTo>
                  <a:pt x="44307" y="41454"/>
                </a:lnTo>
                <a:lnTo>
                  <a:pt x="48369" y="41766"/>
                </a:lnTo>
                <a:lnTo>
                  <a:pt x="48369" y="41766"/>
                </a:lnTo>
                <a:lnTo>
                  <a:pt x="45415" y="42389"/>
                </a:lnTo>
                <a:lnTo>
                  <a:pt x="44307" y="42701"/>
                </a:lnTo>
                <a:lnTo>
                  <a:pt x="43569" y="43324"/>
                </a:lnTo>
                <a:lnTo>
                  <a:pt x="43569" y="43324"/>
                </a:lnTo>
                <a:lnTo>
                  <a:pt x="42461" y="43636"/>
                </a:lnTo>
                <a:lnTo>
                  <a:pt x="41353" y="43948"/>
                </a:lnTo>
                <a:lnTo>
                  <a:pt x="41353" y="43948"/>
                </a:lnTo>
                <a:close/>
                <a:moveTo>
                  <a:pt x="74953" y="67012"/>
                </a:moveTo>
                <a:lnTo>
                  <a:pt x="66461" y="59220"/>
                </a:lnTo>
                <a:lnTo>
                  <a:pt x="66461" y="59220"/>
                </a:lnTo>
                <a:lnTo>
                  <a:pt x="67938" y="58909"/>
                </a:lnTo>
                <a:lnTo>
                  <a:pt x="67938" y="58909"/>
                </a:lnTo>
                <a:lnTo>
                  <a:pt x="70523" y="57974"/>
                </a:lnTo>
                <a:lnTo>
                  <a:pt x="72369" y="57038"/>
                </a:lnTo>
                <a:lnTo>
                  <a:pt x="72369" y="57038"/>
                </a:lnTo>
                <a:lnTo>
                  <a:pt x="76061" y="61090"/>
                </a:lnTo>
                <a:lnTo>
                  <a:pt x="76061" y="61090"/>
                </a:lnTo>
                <a:lnTo>
                  <a:pt x="78646" y="63584"/>
                </a:lnTo>
                <a:lnTo>
                  <a:pt x="78646" y="63584"/>
                </a:lnTo>
                <a:lnTo>
                  <a:pt x="80861" y="67012"/>
                </a:lnTo>
                <a:lnTo>
                  <a:pt x="74953" y="67012"/>
                </a:lnTo>
                <a:close/>
                <a:moveTo>
                  <a:pt x="96738" y="54857"/>
                </a:moveTo>
                <a:lnTo>
                  <a:pt x="96738" y="54857"/>
                </a:lnTo>
                <a:lnTo>
                  <a:pt x="96000" y="55792"/>
                </a:lnTo>
                <a:lnTo>
                  <a:pt x="94523" y="56415"/>
                </a:lnTo>
                <a:lnTo>
                  <a:pt x="91569" y="57974"/>
                </a:lnTo>
                <a:lnTo>
                  <a:pt x="87138" y="59844"/>
                </a:lnTo>
                <a:lnTo>
                  <a:pt x="87138" y="59844"/>
                </a:lnTo>
                <a:lnTo>
                  <a:pt x="82338" y="59220"/>
                </a:lnTo>
                <a:lnTo>
                  <a:pt x="79015" y="58597"/>
                </a:lnTo>
                <a:lnTo>
                  <a:pt x="77538" y="57974"/>
                </a:lnTo>
                <a:lnTo>
                  <a:pt x="77538" y="57974"/>
                </a:lnTo>
                <a:lnTo>
                  <a:pt x="76800" y="57038"/>
                </a:lnTo>
                <a:lnTo>
                  <a:pt x="76061" y="56103"/>
                </a:lnTo>
                <a:lnTo>
                  <a:pt x="76061" y="54857"/>
                </a:lnTo>
                <a:lnTo>
                  <a:pt x="76061" y="54857"/>
                </a:lnTo>
                <a:lnTo>
                  <a:pt x="76061" y="54545"/>
                </a:lnTo>
                <a:lnTo>
                  <a:pt x="76430" y="54233"/>
                </a:lnTo>
                <a:lnTo>
                  <a:pt x="76430" y="54233"/>
                </a:lnTo>
                <a:lnTo>
                  <a:pt x="78646" y="52987"/>
                </a:lnTo>
                <a:lnTo>
                  <a:pt x="80861" y="51740"/>
                </a:lnTo>
                <a:lnTo>
                  <a:pt x="80861" y="51740"/>
                </a:lnTo>
                <a:lnTo>
                  <a:pt x="84553" y="50493"/>
                </a:lnTo>
                <a:lnTo>
                  <a:pt x="86769" y="49870"/>
                </a:lnTo>
                <a:lnTo>
                  <a:pt x="89353" y="49558"/>
                </a:lnTo>
                <a:lnTo>
                  <a:pt x="89353" y="49558"/>
                </a:lnTo>
                <a:lnTo>
                  <a:pt x="91200" y="49870"/>
                </a:lnTo>
                <a:lnTo>
                  <a:pt x="92676" y="50181"/>
                </a:lnTo>
                <a:lnTo>
                  <a:pt x="92676" y="50181"/>
                </a:lnTo>
                <a:lnTo>
                  <a:pt x="93784" y="50805"/>
                </a:lnTo>
                <a:lnTo>
                  <a:pt x="94892" y="51428"/>
                </a:lnTo>
                <a:lnTo>
                  <a:pt x="94892" y="51428"/>
                </a:lnTo>
                <a:lnTo>
                  <a:pt x="96369" y="52363"/>
                </a:lnTo>
                <a:lnTo>
                  <a:pt x="96369" y="52363"/>
                </a:lnTo>
                <a:lnTo>
                  <a:pt x="96738" y="53298"/>
                </a:lnTo>
                <a:lnTo>
                  <a:pt x="97107" y="53922"/>
                </a:lnTo>
                <a:lnTo>
                  <a:pt x="96738" y="54857"/>
                </a:lnTo>
                <a:lnTo>
                  <a:pt x="96738" y="54857"/>
                </a:lnTo>
                <a:close/>
                <a:moveTo>
                  <a:pt x="110030" y="36779"/>
                </a:moveTo>
                <a:lnTo>
                  <a:pt x="110030" y="36779"/>
                </a:lnTo>
                <a:lnTo>
                  <a:pt x="110030" y="37402"/>
                </a:lnTo>
                <a:lnTo>
                  <a:pt x="109292" y="37402"/>
                </a:lnTo>
                <a:lnTo>
                  <a:pt x="109292" y="37402"/>
                </a:lnTo>
                <a:lnTo>
                  <a:pt x="108184" y="37090"/>
                </a:lnTo>
                <a:lnTo>
                  <a:pt x="108184" y="37090"/>
                </a:lnTo>
                <a:lnTo>
                  <a:pt x="104492" y="36155"/>
                </a:lnTo>
                <a:lnTo>
                  <a:pt x="100800" y="35844"/>
                </a:lnTo>
                <a:lnTo>
                  <a:pt x="100800" y="35844"/>
                </a:lnTo>
                <a:lnTo>
                  <a:pt x="98584" y="35844"/>
                </a:lnTo>
                <a:lnTo>
                  <a:pt x="96738" y="36467"/>
                </a:lnTo>
                <a:lnTo>
                  <a:pt x="96738" y="36467"/>
                </a:lnTo>
                <a:lnTo>
                  <a:pt x="94892" y="37714"/>
                </a:lnTo>
                <a:lnTo>
                  <a:pt x="93415" y="39272"/>
                </a:lnTo>
                <a:lnTo>
                  <a:pt x="93415" y="39272"/>
                </a:lnTo>
                <a:lnTo>
                  <a:pt x="92676" y="41142"/>
                </a:lnTo>
                <a:lnTo>
                  <a:pt x="92676" y="42701"/>
                </a:lnTo>
                <a:lnTo>
                  <a:pt x="92676" y="42701"/>
                </a:lnTo>
                <a:lnTo>
                  <a:pt x="92676" y="43636"/>
                </a:lnTo>
                <a:lnTo>
                  <a:pt x="93046" y="44259"/>
                </a:lnTo>
                <a:lnTo>
                  <a:pt x="93046" y="44259"/>
                </a:lnTo>
                <a:lnTo>
                  <a:pt x="93784" y="45194"/>
                </a:lnTo>
                <a:lnTo>
                  <a:pt x="93784" y="45194"/>
                </a:lnTo>
                <a:lnTo>
                  <a:pt x="95630" y="45818"/>
                </a:lnTo>
                <a:lnTo>
                  <a:pt x="95630" y="45818"/>
                </a:lnTo>
                <a:lnTo>
                  <a:pt x="97107" y="46129"/>
                </a:lnTo>
                <a:lnTo>
                  <a:pt x="97107" y="46129"/>
                </a:lnTo>
                <a:lnTo>
                  <a:pt x="98953" y="45818"/>
                </a:lnTo>
                <a:lnTo>
                  <a:pt x="98953" y="45818"/>
                </a:lnTo>
                <a:lnTo>
                  <a:pt x="99692" y="45506"/>
                </a:lnTo>
                <a:lnTo>
                  <a:pt x="100061" y="45194"/>
                </a:lnTo>
                <a:lnTo>
                  <a:pt x="100061" y="45194"/>
                </a:lnTo>
                <a:lnTo>
                  <a:pt x="100061" y="44883"/>
                </a:lnTo>
                <a:lnTo>
                  <a:pt x="100061" y="44259"/>
                </a:lnTo>
                <a:lnTo>
                  <a:pt x="100061" y="44259"/>
                </a:lnTo>
                <a:lnTo>
                  <a:pt x="99692" y="43324"/>
                </a:lnTo>
                <a:lnTo>
                  <a:pt x="98584" y="43012"/>
                </a:lnTo>
                <a:lnTo>
                  <a:pt x="98584" y="43012"/>
                </a:lnTo>
                <a:lnTo>
                  <a:pt x="98215" y="43324"/>
                </a:lnTo>
                <a:lnTo>
                  <a:pt x="98215" y="43324"/>
                </a:lnTo>
                <a:lnTo>
                  <a:pt x="97107" y="43324"/>
                </a:lnTo>
                <a:lnTo>
                  <a:pt x="97107" y="43324"/>
                </a:lnTo>
                <a:lnTo>
                  <a:pt x="96369" y="43324"/>
                </a:lnTo>
                <a:lnTo>
                  <a:pt x="96369" y="43324"/>
                </a:lnTo>
                <a:lnTo>
                  <a:pt x="96000" y="43012"/>
                </a:lnTo>
                <a:lnTo>
                  <a:pt x="96000" y="43012"/>
                </a:lnTo>
                <a:lnTo>
                  <a:pt x="96000" y="42701"/>
                </a:lnTo>
                <a:lnTo>
                  <a:pt x="96000" y="42701"/>
                </a:lnTo>
                <a:lnTo>
                  <a:pt x="96000" y="42077"/>
                </a:lnTo>
                <a:lnTo>
                  <a:pt x="96738" y="40519"/>
                </a:lnTo>
                <a:lnTo>
                  <a:pt x="96738" y="40519"/>
                </a:lnTo>
                <a:lnTo>
                  <a:pt x="97476" y="39584"/>
                </a:lnTo>
                <a:lnTo>
                  <a:pt x="98215" y="38961"/>
                </a:lnTo>
                <a:lnTo>
                  <a:pt x="98215" y="38961"/>
                </a:lnTo>
                <a:lnTo>
                  <a:pt x="99323" y="38649"/>
                </a:lnTo>
                <a:lnTo>
                  <a:pt x="100800" y="38649"/>
                </a:lnTo>
                <a:lnTo>
                  <a:pt x="100800" y="38649"/>
                </a:lnTo>
                <a:lnTo>
                  <a:pt x="102646" y="38649"/>
                </a:lnTo>
                <a:lnTo>
                  <a:pt x="104861" y="39272"/>
                </a:lnTo>
                <a:lnTo>
                  <a:pt x="106707" y="40207"/>
                </a:lnTo>
                <a:lnTo>
                  <a:pt x="107446" y="40831"/>
                </a:lnTo>
                <a:lnTo>
                  <a:pt x="108184" y="41766"/>
                </a:lnTo>
                <a:lnTo>
                  <a:pt x="108184" y="41766"/>
                </a:lnTo>
                <a:lnTo>
                  <a:pt x="108553" y="42701"/>
                </a:lnTo>
                <a:lnTo>
                  <a:pt x="108553" y="44883"/>
                </a:lnTo>
                <a:lnTo>
                  <a:pt x="108184" y="46129"/>
                </a:lnTo>
                <a:lnTo>
                  <a:pt x="107815" y="47376"/>
                </a:lnTo>
                <a:lnTo>
                  <a:pt x="106707" y="48623"/>
                </a:lnTo>
                <a:lnTo>
                  <a:pt x="105230" y="49870"/>
                </a:lnTo>
                <a:lnTo>
                  <a:pt x="105230" y="49870"/>
                </a:lnTo>
                <a:lnTo>
                  <a:pt x="104123" y="50181"/>
                </a:lnTo>
                <a:lnTo>
                  <a:pt x="102276" y="50493"/>
                </a:lnTo>
                <a:lnTo>
                  <a:pt x="102276" y="50493"/>
                </a:lnTo>
                <a:lnTo>
                  <a:pt x="101538" y="50181"/>
                </a:lnTo>
                <a:lnTo>
                  <a:pt x="101538" y="50181"/>
                </a:lnTo>
                <a:lnTo>
                  <a:pt x="100800" y="49870"/>
                </a:lnTo>
                <a:lnTo>
                  <a:pt x="100800" y="49870"/>
                </a:lnTo>
                <a:lnTo>
                  <a:pt x="98584" y="49246"/>
                </a:lnTo>
                <a:lnTo>
                  <a:pt x="98215" y="49246"/>
                </a:lnTo>
                <a:lnTo>
                  <a:pt x="98215" y="49246"/>
                </a:lnTo>
                <a:lnTo>
                  <a:pt x="94153" y="47688"/>
                </a:lnTo>
                <a:lnTo>
                  <a:pt x="94153" y="47688"/>
                </a:lnTo>
                <a:lnTo>
                  <a:pt x="91938" y="47064"/>
                </a:lnTo>
                <a:lnTo>
                  <a:pt x="89353" y="46753"/>
                </a:lnTo>
                <a:lnTo>
                  <a:pt x="89353" y="46753"/>
                </a:lnTo>
                <a:lnTo>
                  <a:pt x="86769" y="47064"/>
                </a:lnTo>
                <a:lnTo>
                  <a:pt x="84553" y="47376"/>
                </a:lnTo>
                <a:lnTo>
                  <a:pt x="81969" y="48311"/>
                </a:lnTo>
                <a:lnTo>
                  <a:pt x="79384" y="49246"/>
                </a:lnTo>
                <a:lnTo>
                  <a:pt x="79384" y="49246"/>
                </a:lnTo>
                <a:lnTo>
                  <a:pt x="79015" y="49246"/>
                </a:lnTo>
                <a:lnTo>
                  <a:pt x="79015" y="49246"/>
                </a:lnTo>
                <a:lnTo>
                  <a:pt x="78276" y="49246"/>
                </a:lnTo>
                <a:lnTo>
                  <a:pt x="77538" y="48623"/>
                </a:lnTo>
                <a:lnTo>
                  <a:pt x="77538" y="48623"/>
                </a:lnTo>
                <a:lnTo>
                  <a:pt x="77169" y="48000"/>
                </a:lnTo>
                <a:lnTo>
                  <a:pt x="77169" y="47376"/>
                </a:lnTo>
                <a:lnTo>
                  <a:pt x="77169" y="47376"/>
                </a:lnTo>
                <a:lnTo>
                  <a:pt x="80123" y="47064"/>
                </a:lnTo>
                <a:lnTo>
                  <a:pt x="82707" y="46441"/>
                </a:lnTo>
                <a:lnTo>
                  <a:pt x="82707" y="46441"/>
                </a:lnTo>
                <a:lnTo>
                  <a:pt x="84923" y="45506"/>
                </a:lnTo>
                <a:lnTo>
                  <a:pt x="86400" y="44259"/>
                </a:lnTo>
                <a:lnTo>
                  <a:pt x="86400" y="44259"/>
                </a:lnTo>
                <a:lnTo>
                  <a:pt x="87138" y="43636"/>
                </a:lnTo>
                <a:lnTo>
                  <a:pt x="87507" y="42701"/>
                </a:lnTo>
                <a:lnTo>
                  <a:pt x="87876" y="40519"/>
                </a:lnTo>
                <a:lnTo>
                  <a:pt x="87876" y="40519"/>
                </a:lnTo>
                <a:lnTo>
                  <a:pt x="87876" y="39896"/>
                </a:lnTo>
                <a:lnTo>
                  <a:pt x="87507" y="39584"/>
                </a:lnTo>
                <a:lnTo>
                  <a:pt x="87138" y="39272"/>
                </a:lnTo>
                <a:lnTo>
                  <a:pt x="86400" y="39272"/>
                </a:lnTo>
                <a:lnTo>
                  <a:pt x="86400" y="39272"/>
                </a:lnTo>
                <a:lnTo>
                  <a:pt x="85661" y="39272"/>
                </a:lnTo>
                <a:lnTo>
                  <a:pt x="85292" y="39584"/>
                </a:lnTo>
                <a:lnTo>
                  <a:pt x="84923" y="39896"/>
                </a:lnTo>
                <a:lnTo>
                  <a:pt x="84553" y="40519"/>
                </a:lnTo>
                <a:lnTo>
                  <a:pt x="84553" y="40519"/>
                </a:lnTo>
                <a:lnTo>
                  <a:pt x="84553" y="41766"/>
                </a:lnTo>
                <a:lnTo>
                  <a:pt x="83815" y="42701"/>
                </a:lnTo>
                <a:lnTo>
                  <a:pt x="83815" y="42701"/>
                </a:lnTo>
                <a:lnTo>
                  <a:pt x="82338" y="43324"/>
                </a:lnTo>
                <a:lnTo>
                  <a:pt x="80123" y="44259"/>
                </a:lnTo>
                <a:lnTo>
                  <a:pt x="80123" y="44259"/>
                </a:lnTo>
                <a:lnTo>
                  <a:pt x="77538" y="44259"/>
                </a:lnTo>
                <a:lnTo>
                  <a:pt x="77538" y="44259"/>
                </a:lnTo>
                <a:lnTo>
                  <a:pt x="76061" y="44259"/>
                </a:lnTo>
                <a:lnTo>
                  <a:pt x="74215" y="43948"/>
                </a:lnTo>
                <a:lnTo>
                  <a:pt x="72000" y="43324"/>
                </a:lnTo>
                <a:lnTo>
                  <a:pt x="72000" y="43324"/>
                </a:lnTo>
                <a:lnTo>
                  <a:pt x="70892" y="43012"/>
                </a:lnTo>
                <a:lnTo>
                  <a:pt x="70892" y="43012"/>
                </a:lnTo>
                <a:lnTo>
                  <a:pt x="70523" y="42701"/>
                </a:lnTo>
                <a:lnTo>
                  <a:pt x="70523" y="42701"/>
                </a:lnTo>
                <a:lnTo>
                  <a:pt x="69415" y="43012"/>
                </a:lnTo>
                <a:lnTo>
                  <a:pt x="68676" y="43636"/>
                </a:lnTo>
                <a:lnTo>
                  <a:pt x="68676" y="43636"/>
                </a:lnTo>
                <a:lnTo>
                  <a:pt x="68676" y="44259"/>
                </a:lnTo>
                <a:lnTo>
                  <a:pt x="68676" y="44883"/>
                </a:lnTo>
                <a:lnTo>
                  <a:pt x="68676" y="44883"/>
                </a:lnTo>
                <a:lnTo>
                  <a:pt x="69046" y="45194"/>
                </a:lnTo>
                <a:lnTo>
                  <a:pt x="69784" y="45506"/>
                </a:lnTo>
                <a:lnTo>
                  <a:pt x="69784" y="45506"/>
                </a:lnTo>
                <a:lnTo>
                  <a:pt x="72000" y="46441"/>
                </a:lnTo>
                <a:lnTo>
                  <a:pt x="73476" y="47376"/>
                </a:lnTo>
                <a:lnTo>
                  <a:pt x="73476" y="47376"/>
                </a:lnTo>
                <a:lnTo>
                  <a:pt x="74215" y="48311"/>
                </a:lnTo>
                <a:lnTo>
                  <a:pt x="74584" y="49246"/>
                </a:lnTo>
                <a:lnTo>
                  <a:pt x="74584" y="49246"/>
                </a:lnTo>
                <a:lnTo>
                  <a:pt x="74215" y="50805"/>
                </a:lnTo>
                <a:lnTo>
                  <a:pt x="73107" y="52363"/>
                </a:lnTo>
                <a:lnTo>
                  <a:pt x="73107" y="52363"/>
                </a:lnTo>
                <a:lnTo>
                  <a:pt x="72000" y="53610"/>
                </a:lnTo>
                <a:lnTo>
                  <a:pt x="72000" y="53610"/>
                </a:lnTo>
                <a:lnTo>
                  <a:pt x="71630" y="53922"/>
                </a:lnTo>
                <a:lnTo>
                  <a:pt x="71630" y="53922"/>
                </a:lnTo>
                <a:lnTo>
                  <a:pt x="71630" y="53922"/>
                </a:lnTo>
                <a:lnTo>
                  <a:pt x="71630" y="53922"/>
                </a:lnTo>
                <a:lnTo>
                  <a:pt x="69415" y="55480"/>
                </a:lnTo>
                <a:lnTo>
                  <a:pt x="67200" y="56103"/>
                </a:lnTo>
                <a:lnTo>
                  <a:pt x="67200" y="56103"/>
                </a:lnTo>
                <a:lnTo>
                  <a:pt x="64246" y="56415"/>
                </a:lnTo>
                <a:lnTo>
                  <a:pt x="64246" y="56415"/>
                </a:lnTo>
                <a:lnTo>
                  <a:pt x="64246" y="56415"/>
                </a:lnTo>
                <a:lnTo>
                  <a:pt x="64246" y="56415"/>
                </a:lnTo>
                <a:lnTo>
                  <a:pt x="62400" y="56415"/>
                </a:lnTo>
                <a:lnTo>
                  <a:pt x="60923" y="56103"/>
                </a:lnTo>
                <a:lnTo>
                  <a:pt x="57969" y="55168"/>
                </a:lnTo>
                <a:lnTo>
                  <a:pt x="57230" y="54857"/>
                </a:lnTo>
                <a:lnTo>
                  <a:pt x="57230" y="54857"/>
                </a:lnTo>
                <a:lnTo>
                  <a:pt x="57230" y="54857"/>
                </a:lnTo>
                <a:lnTo>
                  <a:pt x="56492" y="55168"/>
                </a:lnTo>
                <a:lnTo>
                  <a:pt x="54646" y="55168"/>
                </a:lnTo>
                <a:lnTo>
                  <a:pt x="54646" y="55168"/>
                </a:lnTo>
                <a:lnTo>
                  <a:pt x="51692" y="54857"/>
                </a:lnTo>
                <a:lnTo>
                  <a:pt x="48369" y="53922"/>
                </a:lnTo>
                <a:lnTo>
                  <a:pt x="48369" y="53922"/>
                </a:lnTo>
                <a:lnTo>
                  <a:pt x="46892" y="53298"/>
                </a:lnTo>
                <a:lnTo>
                  <a:pt x="45784" y="52363"/>
                </a:lnTo>
                <a:lnTo>
                  <a:pt x="45046" y="51428"/>
                </a:lnTo>
                <a:lnTo>
                  <a:pt x="44307" y="50181"/>
                </a:lnTo>
                <a:lnTo>
                  <a:pt x="44307" y="50181"/>
                </a:lnTo>
                <a:lnTo>
                  <a:pt x="44307" y="48935"/>
                </a:lnTo>
                <a:lnTo>
                  <a:pt x="44307" y="47688"/>
                </a:lnTo>
                <a:lnTo>
                  <a:pt x="44676" y="46441"/>
                </a:lnTo>
                <a:lnTo>
                  <a:pt x="45046" y="45818"/>
                </a:lnTo>
                <a:lnTo>
                  <a:pt x="45415" y="45506"/>
                </a:lnTo>
                <a:lnTo>
                  <a:pt x="45415" y="45506"/>
                </a:lnTo>
                <a:lnTo>
                  <a:pt x="46153" y="45506"/>
                </a:lnTo>
                <a:lnTo>
                  <a:pt x="46153" y="45506"/>
                </a:lnTo>
                <a:lnTo>
                  <a:pt x="47630" y="44883"/>
                </a:lnTo>
                <a:lnTo>
                  <a:pt x="49107" y="44571"/>
                </a:lnTo>
                <a:lnTo>
                  <a:pt x="49107" y="44571"/>
                </a:lnTo>
                <a:lnTo>
                  <a:pt x="49476" y="44571"/>
                </a:lnTo>
                <a:lnTo>
                  <a:pt x="49476" y="44571"/>
                </a:lnTo>
                <a:lnTo>
                  <a:pt x="50953" y="44883"/>
                </a:lnTo>
                <a:lnTo>
                  <a:pt x="52430" y="45194"/>
                </a:lnTo>
                <a:lnTo>
                  <a:pt x="54646" y="46441"/>
                </a:lnTo>
                <a:lnTo>
                  <a:pt x="54646" y="46441"/>
                </a:lnTo>
                <a:lnTo>
                  <a:pt x="55015" y="46753"/>
                </a:lnTo>
                <a:lnTo>
                  <a:pt x="55015" y="46753"/>
                </a:lnTo>
                <a:lnTo>
                  <a:pt x="56861" y="47376"/>
                </a:lnTo>
                <a:lnTo>
                  <a:pt x="58707" y="48000"/>
                </a:lnTo>
                <a:lnTo>
                  <a:pt x="60553" y="48311"/>
                </a:lnTo>
                <a:lnTo>
                  <a:pt x="62400" y="48311"/>
                </a:lnTo>
                <a:lnTo>
                  <a:pt x="62400" y="48311"/>
                </a:lnTo>
                <a:lnTo>
                  <a:pt x="64984" y="48311"/>
                </a:lnTo>
                <a:lnTo>
                  <a:pt x="64984" y="48311"/>
                </a:lnTo>
                <a:lnTo>
                  <a:pt x="65353" y="48000"/>
                </a:lnTo>
                <a:lnTo>
                  <a:pt x="66092" y="47688"/>
                </a:lnTo>
                <a:lnTo>
                  <a:pt x="66092" y="47688"/>
                </a:lnTo>
                <a:lnTo>
                  <a:pt x="66092" y="47064"/>
                </a:lnTo>
                <a:lnTo>
                  <a:pt x="66092" y="46753"/>
                </a:lnTo>
                <a:lnTo>
                  <a:pt x="66092" y="46753"/>
                </a:lnTo>
                <a:lnTo>
                  <a:pt x="65723" y="45818"/>
                </a:lnTo>
                <a:lnTo>
                  <a:pt x="64615" y="45506"/>
                </a:lnTo>
                <a:lnTo>
                  <a:pt x="64615" y="45506"/>
                </a:lnTo>
                <a:lnTo>
                  <a:pt x="64246" y="45506"/>
                </a:lnTo>
                <a:lnTo>
                  <a:pt x="64246" y="45506"/>
                </a:lnTo>
                <a:lnTo>
                  <a:pt x="62400" y="45818"/>
                </a:lnTo>
                <a:lnTo>
                  <a:pt x="62400" y="45818"/>
                </a:lnTo>
                <a:lnTo>
                  <a:pt x="60923" y="45506"/>
                </a:lnTo>
                <a:lnTo>
                  <a:pt x="59446" y="45194"/>
                </a:lnTo>
                <a:lnTo>
                  <a:pt x="56861" y="44259"/>
                </a:lnTo>
                <a:lnTo>
                  <a:pt x="56861" y="44259"/>
                </a:lnTo>
                <a:lnTo>
                  <a:pt x="56123" y="43636"/>
                </a:lnTo>
                <a:lnTo>
                  <a:pt x="55753" y="43324"/>
                </a:lnTo>
                <a:lnTo>
                  <a:pt x="55384" y="42701"/>
                </a:lnTo>
                <a:lnTo>
                  <a:pt x="55384" y="42701"/>
                </a:lnTo>
                <a:lnTo>
                  <a:pt x="55753" y="41766"/>
                </a:lnTo>
                <a:lnTo>
                  <a:pt x="56492" y="40831"/>
                </a:lnTo>
                <a:lnTo>
                  <a:pt x="56492" y="40831"/>
                </a:lnTo>
                <a:lnTo>
                  <a:pt x="58338" y="39896"/>
                </a:lnTo>
                <a:lnTo>
                  <a:pt x="60553" y="39272"/>
                </a:lnTo>
                <a:lnTo>
                  <a:pt x="60553" y="39272"/>
                </a:lnTo>
                <a:lnTo>
                  <a:pt x="62400" y="38649"/>
                </a:lnTo>
                <a:lnTo>
                  <a:pt x="63876" y="38649"/>
                </a:lnTo>
                <a:lnTo>
                  <a:pt x="63876" y="38649"/>
                </a:lnTo>
                <a:lnTo>
                  <a:pt x="64615" y="38649"/>
                </a:lnTo>
                <a:lnTo>
                  <a:pt x="64615" y="38649"/>
                </a:lnTo>
                <a:lnTo>
                  <a:pt x="67938" y="38961"/>
                </a:lnTo>
                <a:lnTo>
                  <a:pt x="67938" y="38961"/>
                </a:lnTo>
                <a:lnTo>
                  <a:pt x="68307" y="39272"/>
                </a:lnTo>
                <a:lnTo>
                  <a:pt x="68307" y="39272"/>
                </a:lnTo>
                <a:lnTo>
                  <a:pt x="69046" y="39272"/>
                </a:lnTo>
                <a:lnTo>
                  <a:pt x="69046" y="39272"/>
                </a:lnTo>
                <a:lnTo>
                  <a:pt x="69415" y="39272"/>
                </a:lnTo>
                <a:lnTo>
                  <a:pt x="69415" y="39272"/>
                </a:lnTo>
                <a:lnTo>
                  <a:pt x="70523" y="39272"/>
                </a:lnTo>
                <a:lnTo>
                  <a:pt x="70892" y="39272"/>
                </a:lnTo>
                <a:lnTo>
                  <a:pt x="70892" y="39272"/>
                </a:lnTo>
                <a:lnTo>
                  <a:pt x="72738" y="38649"/>
                </a:lnTo>
                <a:lnTo>
                  <a:pt x="72738" y="38649"/>
                </a:lnTo>
                <a:lnTo>
                  <a:pt x="74953" y="37402"/>
                </a:lnTo>
                <a:lnTo>
                  <a:pt x="74953" y="37402"/>
                </a:lnTo>
                <a:lnTo>
                  <a:pt x="75692" y="36779"/>
                </a:lnTo>
                <a:lnTo>
                  <a:pt x="75692" y="36779"/>
                </a:lnTo>
                <a:lnTo>
                  <a:pt x="77907" y="35220"/>
                </a:lnTo>
                <a:lnTo>
                  <a:pt x="77907" y="35220"/>
                </a:lnTo>
                <a:lnTo>
                  <a:pt x="79015" y="34597"/>
                </a:lnTo>
                <a:lnTo>
                  <a:pt x="79015" y="34597"/>
                </a:lnTo>
                <a:lnTo>
                  <a:pt x="80492" y="34597"/>
                </a:lnTo>
                <a:lnTo>
                  <a:pt x="80492" y="34597"/>
                </a:lnTo>
                <a:lnTo>
                  <a:pt x="80492" y="34597"/>
                </a:lnTo>
                <a:lnTo>
                  <a:pt x="82338" y="34285"/>
                </a:lnTo>
                <a:lnTo>
                  <a:pt x="84184" y="33350"/>
                </a:lnTo>
                <a:lnTo>
                  <a:pt x="84184" y="33350"/>
                </a:lnTo>
                <a:lnTo>
                  <a:pt x="84553" y="33038"/>
                </a:lnTo>
                <a:lnTo>
                  <a:pt x="84553" y="33038"/>
                </a:lnTo>
                <a:lnTo>
                  <a:pt x="84923" y="33662"/>
                </a:lnTo>
                <a:lnTo>
                  <a:pt x="84923" y="33662"/>
                </a:lnTo>
                <a:lnTo>
                  <a:pt x="86030" y="35220"/>
                </a:lnTo>
                <a:lnTo>
                  <a:pt x="87507" y="36155"/>
                </a:lnTo>
                <a:lnTo>
                  <a:pt x="87507" y="36155"/>
                </a:lnTo>
                <a:lnTo>
                  <a:pt x="89353" y="36779"/>
                </a:lnTo>
                <a:lnTo>
                  <a:pt x="91569" y="36779"/>
                </a:lnTo>
                <a:lnTo>
                  <a:pt x="91569" y="36779"/>
                </a:lnTo>
                <a:lnTo>
                  <a:pt x="93784" y="36467"/>
                </a:lnTo>
                <a:lnTo>
                  <a:pt x="96369" y="35532"/>
                </a:lnTo>
                <a:lnTo>
                  <a:pt x="96369" y="35532"/>
                </a:lnTo>
                <a:lnTo>
                  <a:pt x="98953" y="33662"/>
                </a:lnTo>
                <a:lnTo>
                  <a:pt x="101169" y="31168"/>
                </a:lnTo>
                <a:lnTo>
                  <a:pt x="101169" y="31168"/>
                </a:lnTo>
                <a:lnTo>
                  <a:pt x="102276" y="29922"/>
                </a:lnTo>
                <a:lnTo>
                  <a:pt x="103384" y="29298"/>
                </a:lnTo>
                <a:lnTo>
                  <a:pt x="103384" y="29298"/>
                </a:lnTo>
                <a:lnTo>
                  <a:pt x="104861" y="29298"/>
                </a:lnTo>
                <a:lnTo>
                  <a:pt x="104861" y="29298"/>
                </a:lnTo>
                <a:lnTo>
                  <a:pt x="105969" y="29298"/>
                </a:lnTo>
                <a:lnTo>
                  <a:pt x="107076" y="29922"/>
                </a:lnTo>
                <a:lnTo>
                  <a:pt x="107815" y="30545"/>
                </a:lnTo>
                <a:lnTo>
                  <a:pt x="108553" y="31480"/>
                </a:lnTo>
                <a:lnTo>
                  <a:pt x="108553" y="31480"/>
                </a:lnTo>
                <a:lnTo>
                  <a:pt x="109661" y="33662"/>
                </a:lnTo>
                <a:lnTo>
                  <a:pt x="110030" y="35220"/>
                </a:lnTo>
                <a:lnTo>
                  <a:pt x="110030" y="36779"/>
                </a:lnTo>
                <a:lnTo>
                  <a:pt x="110030" y="36779"/>
                </a:ln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57" name="Google Shape;2857;p335"/>
          <p:cNvSpPr/>
          <p:nvPr/>
        </p:nvSpPr>
        <p:spPr>
          <a:xfrm>
            <a:off x="7099333" y="5508151"/>
            <a:ext cx="567600" cy="567600"/>
          </a:xfrm>
          <a:prstGeom prst="ellipse">
            <a:avLst/>
          </a:prstGeom>
          <a:solidFill>
            <a:srgbClr val="000000"/>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58" name="Google Shape;2858;p335"/>
          <p:cNvSpPr/>
          <p:nvPr/>
        </p:nvSpPr>
        <p:spPr>
          <a:xfrm>
            <a:off x="7255264" y="5608176"/>
            <a:ext cx="273600" cy="367500"/>
          </a:xfrm>
          <a:custGeom>
            <a:avLst/>
            <a:gdLst/>
            <a:ahLst/>
            <a:cxnLst/>
            <a:rect l="l" t="t" r="r" b="b"/>
            <a:pathLst>
              <a:path w="120000" h="120000" extrusionOk="0">
                <a:moveTo>
                  <a:pt x="80000" y="33939"/>
                </a:moveTo>
                <a:cubicBezTo>
                  <a:pt x="80000" y="10303"/>
                  <a:pt x="80000" y="10303"/>
                  <a:pt x="80000" y="10303"/>
                </a:cubicBezTo>
                <a:cubicBezTo>
                  <a:pt x="89795" y="16969"/>
                  <a:pt x="89795" y="16969"/>
                  <a:pt x="89795" y="16969"/>
                </a:cubicBezTo>
                <a:cubicBezTo>
                  <a:pt x="89795" y="26060"/>
                  <a:pt x="89795" y="26060"/>
                  <a:pt x="89795" y="26060"/>
                </a:cubicBezTo>
                <a:cubicBezTo>
                  <a:pt x="102040" y="26060"/>
                  <a:pt x="102040" y="26060"/>
                  <a:pt x="102040" y="26060"/>
                </a:cubicBezTo>
                <a:cubicBezTo>
                  <a:pt x="111020" y="33939"/>
                  <a:pt x="111020" y="33939"/>
                  <a:pt x="111020" y="33939"/>
                </a:cubicBezTo>
                <a:lnTo>
                  <a:pt x="80000" y="33939"/>
                </a:lnTo>
                <a:close/>
                <a:moveTo>
                  <a:pt x="85714" y="75151"/>
                </a:moveTo>
                <a:cubicBezTo>
                  <a:pt x="51428" y="106060"/>
                  <a:pt x="51428" y="106060"/>
                  <a:pt x="51428" y="106060"/>
                </a:cubicBezTo>
                <a:cubicBezTo>
                  <a:pt x="49795" y="107878"/>
                  <a:pt x="47346" y="108484"/>
                  <a:pt x="44897" y="108484"/>
                </a:cubicBezTo>
                <a:cubicBezTo>
                  <a:pt x="42448" y="108484"/>
                  <a:pt x="40000" y="107878"/>
                  <a:pt x="38367" y="106060"/>
                </a:cubicBezTo>
                <a:cubicBezTo>
                  <a:pt x="17142" y="87272"/>
                  <a:pt x="17142" y="87272"/>
                  <a:pt x="17142" y="87272"/>
                </a:cubicBezTo>
                <a:cubicBezTo>
                  <a:pt x="14693" y="84848"/>
                  <a:pt x="14693" y="80606"/>
                  <a:pt x="18775" y="78787"/>
                </a:cubicBezTo>
                <a:cubicBezTo>
                  <a:pt x="22040" y="76363"/>
                  <a:pt x="26938" y="76969"/>
                  <a:pt x="30204" y="79393"/>
                </a:cubicBezTo>
                <a:cubicBezTo>
                  <a:pt x="44897" y="92727"/>
                  <a:pt x="44897" y="92727"/>
                  <a:pt x="44897" y="92727"/>
                </a:cubicBezTo>
                <a:cubicBezTo>
                  <a:pt x="73469" y="67272"/>
                  <a:pt x="73469" y="67272"/>
                  <a:pt x="73469" y="67272"/>
                </a:cubicBezTo>
                <a:cubicBezTo>
                  <a:pt x="75918" y="64848"/>
                  <a:pt x="81632" y="64242"/>
                  <a:pt x="84897" y="66666"/>
                </a:cubicBezTo>
                <a:cubicBezTo>
                  <a:pt x="88163" y="69090"/>
                  <a:pt x="88979" y="72727"/>
                  <a:pt x="85714" y="75151"/>
                </a:cubicBezTo>
                <a:close/>
                <a:moveTo>
                  <a:pt x="85714" y="6060"/>
                </a:moveTo>
                <a:cubicBezTo>
                  <a:pt x="76734" y="0"/>
                  <a:pt x="76734" y="0"/>
                  <a:pt x="76734" y="0"/>
                </a:cubicBezTo>
                <a:cubicBezTo>
                  <a:pt x="8163" y="0"/>
                  <a:pt x="8163" y="0"/>
                  <a:pt x="8163" y="0"/>
                </a:cubicBezTo>
                <a:cubicBezTo>
                  <a:pt x="3265" y="0"/>
                  <a:pt x="0" y="2424"/>
                  <a:pt x="0" y="6060"/>
                </a:cubicBezTo>
                <a:cubicBezTo>
                  <a:pt x="0" y="113939"/>
                  <a:pt x="0" y="113939"/>
                  <a:pt x="0" y="113939"/>
                </a:cubicBezTo>
                <a:cubicBezTo>
                  <a:pt x="0" y="116969"/>
                  <a:pt x="3265" y="119999"/>
                  <a:pt x="8163" y="119999"/>
                </a:cubicBezTo>
                <a:cubicBezTo>
                  <a:pt x="111020" y="119999"/>
                  <a:pt x="111020" y="119999"/>
                  <a:pt x="111020" y="119999"/>
                </a:cubicBezTo>
                <a:cubicBezTo>
                  <a:pt x="115918" y="119999"/>
                  <a:pt x="120000" y="116969"/>
                  <a:pt x="120000" y="113939"/>
                </a:cubicBezTo>
                <a:cubicBezTo>
                  <a:pt x="120000" y="31515"/>
                  <a:pt x="120000" y="31515"/>
                  <a:pt x="120000" y="31515"/>
                </a:cubicBezTo>
                <a:cubicBezTo>
                  <a:pt x="111020" y="25454"/>
                  <a:pt x="111020" y="25454"/>
                  <a:pt x="111020" y="25454"/>
                </a:cubicBezTo>
                <a:lnTo>
                  <a:pt x="85714" y="6060"/>
                </a:ln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59" name="Google Shape;2859;p335"/>
          <p:cNvSpPr/>
          <p:nvPr/>
        </p:nvSpPr>
        <p:spPr>
          <a:xfrm>
            <a:off x="8378600" y="5508151"/>
            <a:ext cx="567600" cy="567600"/>
          </a:xfrm>
          <a:prstGeom prst="ellipse">
            <a:avLst/>
          </a:prstGeom>
          <a:solidFill>
            <a:srgbClr val="2D2D2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60" name="Google Shape;2860;p335"/>
          <p:cNvSpPr/>
          <p:nvPr/>
        </p:nvSpPr>
        <p:spPr>
          <a:xfrm>
            <a:off x="8474204" y="5612036"/>
            <a:ext cx="376500" cy="342000"/>
          </a:xfrm>
          <a:custGeom>
            <a:avLst/>
            <a:gdLst/>
            <a:ahLst/>
            <a:cxnLst/>
            <a:rect l="l" t="t" r="r" b="b"/>
            <a:pathLst>
              <a:path w="120000" h="120000" extrusionOk="0">
                <a:moveTo>
                  <a:pt x="70560" y="105726"/>
                </a:moveTo>
                <a:cubicBezTo>
                  <a:pt x="82080" y="105726"/>
                  <a:pt x="82080" y="105726"/>
                  <a:pt x="82080" y="105726"/>
                </a:cubicBezTo>
                <a:cubicBezTo>
                  <a:pt x="85440" y="97797"/>
                  <a:pt x="87360" y="89339"/>
                  <a:pt x="87360" y="80352"/>
                </a:cubicBezTo>
                <a:cubicBezTo>
                  <a:pt x="87360" y="70837"/>
                  <a:pt x="84960" y="61321"/>
                  <a:pt x="81600" y="53392"/>
                </a:cubicBezTo>
                <a:cubicBezTo>
                  <a:pt x="72480" y="53392"/>
                  <a:pt x="72480" y="53392"/>
                  <a:pt x="72480" y="53392"/>
                </a:cubicBezTo>
                <a:cubicBezTo>
                  <a:pt x="57120" y="45991"/>
                  <a:pt x="46560" y="29074"/>
                  <a:pt x="45600" y="10044"/>
                </a:cubicBezTo>
                <a:cubicBezTo>
                  <a:pt x="45600" y="4757"/>
                  <a:pt x="41280" y="0"/>
                  <a:pt x="36000" y="528"/>
                </a:cubicBezTo>
                <a:cubicBezTo>
                  <a:pt x="31200" y="528"/>
                  <a:pt x="26880" y="5814"/>
                  <a:pt x="27360" y="11101"/>
                </a:cubicBezTo>
                <a:cubicBezTo>
                  <a:pt x="27840" y="22202"/>
                  <a:pt x="30720" y="32775"/>
                  <a:pt x="35520" y="42290"/>
                </a:cubicBezTo>
                <a:cubicBezTo>
                  <a:pt x="35520" y="42290"/>
                  <a:pt x="35520" y="42290"/>
                  <a:pt x="35520" y="42290"/>
                </a:cubicBezTo>
                <a:cubicBezTo>
                  <a:pt x="36000" y="45462"/>
                  <a:pt x="34560" y="48105"/>
                  <a:pt x="31680" y="49162"/>
                </a:cubicBezTo>
                <a:cubicBezTo>
                  <a:pt x="8640" y="49162"/>
                  <a:pt x="8640" y="49162"/>
                  <a:pt x="8640" y="49162"/>
                </a:cubicBezTo>
                <a:cubicBezTo>
                  <a:pt x="3840" y="49162"/>
                  <a:pt x="0" y="53392"/>
                  <a:pt x="0" y="58678"/>
                </a:cubicBezTo>
                <a:cubicBezTo>
                  <a:pt x="0" y="63436"/>
                  <a:pt x="3360" y="67136"/>
                  <a:pt x="7680" y="67665"/>
                </a:cubicBezTo>
                <a:cubicBezTo>
                  <a:pt x="3360" y="68193"/>
                  <a:pt x="0" y="71894"/>
                  <a:pt x="0" y="76651"/>
                </a:cubicBezTo>
                <a:cubicBezTo>
                  <a:pt x="0" y="81938"/>
                  <a:pt x="3840" y="86167"/>
                  <a:pt x="8640" y="86167"/>
                </a:cubicBezTo>
                <a:cubicBezTo>
                  <a:pt x="9120" y="86167"/>
                  <a:pt x="9120" y="86167"/>
                  <a:pt x="9120" y="86167"/>
                </a:cubicBezTo>
                <a:cubicBezTo>
                  <a:pt x="5280" y="86696"/>
                  <a:pt x="1920" y="90396"/>
                  <a:pt x="1920" y="95154"/>
                </a:cubicBezTo>
                <a:cubicBezTo>
                  <a:pt x="1920" y="100440"/>
                  <a:pt x="5760" y="104669"/>
                  <a:pt x="10560" y="104669"/>
                </a:cubicBezTo>
                <a:cubicBezTo>
                  <a:pt x="13440" y="104669"/>
                  <a:pt x="13440" y="104669"/>
                  <a:pt x="13440" y="104669"/>
                </a:cubicBezTo>
                <a:cubicBezTo>
                  <a:pt x="12000" y="106255"/>
                  <a:pt x="10560" y="108370"/>
                  <a:pt x="10560" y="111013"/>
                </a:cubicBezTo>
                <a:cubicBezTo>
                  <a:pt x="10560" y="115242"/>
                  <a:pt x="13920" y="118942"/>
                  <a:pt x="18240" y="118942"/>
                </a:cubicBezTo>
                <a:cubicBezTo>
                  <a:pt x="43680" y="118942"/>
                  <a:pt x="43680" y="118942"/>
                  <a:pt x="43680" y="118942"/>
                </a:cubicBezTo>
                <a:cubicBezTo>
                  <a:pt x="44160" y="118942"/>
                  <a:pt x="44160" y="118942"/>
                  <a:pt x="44640" y="118942"/>
                </a:cubicBezTo>
                <a:cubicBezTo>
                  <a:pt x="45120" y="118942"/>
                  <a:pt x="45120" y="118942"/>
                  <a:pt x="46080" y="118942"/>
                </a:cubicBezTo>
                <a:cubicBezTo>
                  <a:pt x="55680" y="118942"/>
                  <a:pt x="64800" y="113656"/>
                  <a:pt x="70560" y="105726"/>
                </a:cubicBezTo>
                <a:close/>
                <a:moveTo>
                  <a:pt x="94560" y="80352"/>
                </a:moveTo>
                <a:cubicBezTo>
                  <a:pt x="94560" y="95682"/>
                  <a:pt x="90240" y="109427"/>
                  <a:pt x="83520" y="120000"/>
                </a:cubicBezTo>
                <a:cubicBezTo>
                  <a:pt x="97440" y="120000"/>
                  <a:pt x="97440" y="120000"/>
                  <a:pt x="97440" y="120000"/>
                </a:cubicBezTo>
                <a:cubicBezTo>
                  <a:pt x="111360" y="106784"/>
                  <a:pt x="120000" y="87753"/>
                  <a:pt x="120000" y="66607"/>
                </a:cubicBezTo>
                <a:cubicBezTo>
                  <a:pt x="120000" y="57621"/>
                  <a:pt x="118560" y="48634"/>
                  <a:pt x="115680" y="41233"/>
                </a:cubicBezTo>
                <a:cubicBezTo>
                  <a:pt x="83520" y="41233"/>
                  <a:pt x="83520" y="41233"/>
                  <a:pt x="83520" y="41233"/>
                </a:cubicBezTo>
                <a:cubicBezTo>
                  <a:pt x="90240" y="51277"/>
                  <a:pt x="94560" y="65022"/>
                  <a:pt x="94560" y="80352"/>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61" name="Google Shape;2861;p335"/>
          <p:cNvSpPr/>
          <p:nvPr/>
        </p:nvSpPr>
        <p:spPr>
          <a:xfrm>
            <a:off x="9653400" y="5508151"/>
            <a:ext cx="567600" cy="567600"/>
          </a:xfrm>
          <a:prstGeom prst="ellipse">
            <a:avLst/>
          </a:prstGeom>
          <a:solidFill>
            <a:srgbClr val="5A5A5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62" name="Google Shape;2862;p335"/>
          <p:cNvSpPr/>
          <p:nvPr/>
        </p:nvSpPr>
        <p:spPr>
          <a:xfrm>
            <a:off x="9752144" y="5586631"/>
            <a:ext cx="334500" cy="427500"/>
          </a:xfrm>
          <a:custGeom>
            <a:avLst/>
            <a:gdLst/>
            <a:ahLst/>
            <a:cxnLst/>
            <a:rect l="l" t="t" r="r" b="b"/>
            <a:pathLst>
              <a:path w="120000" h="120000" extrusionOk="0">
                <a:moveTo>
                  <a:pt x="44912" y="78356"/>
                </a:moveTo>
                <a:cubicBezTo>
                  <a:pt x="40701" y="78356"/>
                  <a:pt x="36491" y="75616"/>
                  <a:pt x="36491" y="72328"/>
                </a:cubicBezTo>
                <a:cubicBezTo>
                  <a:pt x="36491" y="69041"/>
                  <a:pt x="40701" y="66301"/>
                  <a:pt x="44912" y="66301"/>
                </a:cubicBezTo>
                <a:cubicBezTo>
                  <a:pt x="61754" y="66301"/>
                  <a:pt x="61754" y="66301"/>
                  <a:pt x="61754" y="66301"/>
                </a:cubicBezTo>
                <a:cubicBezTo>
                  <a:pt x="61754" y="78356"/>
                  <a:pt x="61754" y="78356"/>
                  <a:pt x="61754" y="78356"/>
                </a:cubicBezTo>
                <a:lnTo>
                  <a:pt x="44912" y="78356"/>
                </a:lnTo>
                <a:close/>
                <a:moveTo>
                  <a:pt x="49824" y="82739"/>
                </a:moveTo>
                <a:cubicBezTo>
                  <a:pt x="45614" y="82739"/>
                  <a:pt x="42105" y="85479"/>
                  <a:pt x="42105" y="88767"/>
                </a:cubicBezTo>
                <a:cubicBezTo>
                  <a:pt x="42105" y="92602"/>
                  <a:pt x="45614" y="95342"/>
                  <a:pt x="49824" y="95342"/>
                </a:cubicBezTo>
                <a:cubicBezTo>
                  <a:pt x="56140" y="95342"/>
                  <a:pt x="56140" y="95342"/>
                  <a:pt x="56140" y="95342"/>
                </a:cubicBezTo>
                <a:cubicBezTo>
                  <a:pt x="57543" y="90410"/>
                  <a:pt x="59649" y="86027"/>
                  <a:pt x="63859" y="82739"/>
                </a:cubicBezTo>
                <a:lnTo>
                  <a:pt x="49824" y="82739"/>
                </a:lnTo>
                <a:close/>
                <a:moveTo>
                  <a:pt x="115087" y="40000"/>
                </a:moveTo>
                <a:cubicBezTo>
                  <a:pt x="111578" y="47671"/>
                  <a:pt x="111578" y="47671"/>
                  <a:pt x="111578" y="47671"/>
                </a:cubicBezTo>
                <a:cubicBezTo>
                  <a:pt x="113684" y="48767"/>
                  <a:pt x="115789" y="51506"/>
                  <a:pt x="115789" y="53698"/>
                </a:cubicBezTo>
                <a:cubicBezTo>
                  <a:pt x="115789" y="114520"/>
                  <a:pt x="115789" y="114520"/>
                  <a:pt x="115789" y="114520"/>
                </a:cubicBezTo>
                <a:cubicBezTo>
                  <a:pt x="115789" y="120000"/>
                  <a:pt x="115789" y="120000"/>
                  <a:pt x="115789" y="120000"/>
                </a:cubicBezTo>
                <a:cubicBezTo>
                  <a:pt x="94035" y="120000"/>
                  <a:pt x="94035" y="120000"/>
                  <a:pt x="94035" y="120000"/>
                </a:cubicBezTo>
                <a:cubicBezTo>
                  <a:pt x="89122" y="120000"/>
                  <a:pt x="89122" y="120000"/>
                  <a:pt x="89122" y="120000"/>
                </a:cubicBezTo>
                <a:cubicBezTo>
                  <a:pt x="74385" y="120000"/>
                  <a:pt x="62456" y="110684"/>
                  <a:pt x="62456" y="99178"/>
                </a:cubicBezTo>
                <a:cubicBezTo>
                  <a:pt x="62456" y="94794"/>
                  <a:pt x="64561" y="90410"/>
                  <a:pt x="68070" y="87123"/>
                </a:cubicBezTo>
                <a:cubicBezTo>
                  <a:pt x="68070" y="87123"/>
                  <a:pt x="68070" y="87123"/>
                  <a:pt x="68070" y="87123"/>
                </a:cubicBezTo>
                <a:cubicBezTo>
                  <a:pt x="68070" y="64657"/>
                  <a:pt x="68070" y="64657"/>
                  <a:pt x="68070" y="64657"/>
                </a:cubicBezTo>
                <a:cubicBezTo>
                  <a:pt x="2807" y="46027"/>
                  <a:pt x="2807" y="46027"/>
                  <a:pt x="2807" y="46027"/>
                </a:cubicBezTo>
                <a:cubicBezTo>
                  <a:pt x="2105" y="46027"/>
                  <a:pt x="1403" y="45479"/>
                  <a:pt x="701" y="44931"/>
                </a:cubicBezTo>
                <a:cubicBezTo>
                  <a:pt x="0" y="43835"/>
                  <a:pt x="0" y="43287"/>
                  <a:pt x="701" y="42191"/>
                </a:cubicBezTo>
                <a:cubicBezTo>
                  <a:pt x="14736" y="11506"/>
                  <a:pt x="14736" y="11506"/>
                  <a:pt x="14736" y="11506"/>
                </a:cubicBezTo>
                <a:cubicBezTo>
                  <a:pt x="14736" y="11506"/>
                  <a:pt x="14736" y="11506"/>
                  <a:pt x="14736" y="11506"/>
                </a:cubicBezTo>
                <a:cubicBezTo>
                  <a:pt x="14736" y="11506"/>
                  <a:pt x="14736" y="11506"/>
                  <a:pt x="14736" y="11506"/>
                </a:cubicBezTo>
                <a:cubicBezTo>
                  <a:pt x="19649" y="2191"/>
                  <a:pt x="19649" y="2191"/>
                  <a:pt x="19649" y="2191"/>
                </a:cubicBezTo>
                <a:cubicBezTo>
                  <a:pt x="20350" y="547"/>
                  <a:pt x="22456" y="0"/>
                  <a:pt x="24561" y="547"/>
                </a:cubicBezTo>
                <a:cubicBezTo>
                  <a:pt x="117192" y="26849"/>
                  <a:pt x="117192" y="26849"/>
                  <a:pt x="117192" y="26849"/>
                </a:cubicBezTo>
                <a:cubicBezTo>
                  <a:pt x="117894" y="26849"/>
                  <a:pt x="119298" y="27397"/>
                  <a:pt x="119298" y="28493"/>
                </a:cubicBezTo>
                <a:cubicBezTo>
                  <a:pt x="120000" y="29041"/>
                  <a:pt x="120000" y="29589"/>
                  <a:pt x="119298" y="30684"/>
                </a:cubicBezTo>
                <a:cubicBezTo>
                  <a:pt x="115087" y="40000"/>
                  <a:pt x="115087" y="40000"/>
                  <a:pt x="115087" y="40000"/>
                </a:cubicBezTo>
                <a:cubicBezTo>
                  <a:pt x="115087" y="40000"/>
                  <a:pt x="115087" y="40000"/>
                  <a:pt x="115087" y="40000"/>
                </a:cubicBezTo>
                <a:cubicBezTo>
                  <a:pt x="115087" y="40000"/>
                  <a:pt x="115087" y="40000"/>
                  <a:pt x="115087" y="40000"/>
                </a:cubicBezTo>
                <a:moveTo>
                  <a:pt x="23157" y="10958"/>
                </a:moveTo>
                <a:cubicBezTo>
                  <a:pt x="109473" y="35068"/>
                  <a:pt x="109473" y="35068"/>
                  <a:pt x="109473" y="35068"/>
                </a:cubicBezTo>
                <a:cubicBezTo>
                  <a:pt x="110877" y="31232"/>
                  <a:pt x="110877" y="31232"/>
                  <a:pt x="110877" y="31232"/>
                </a:cubicBezTo>
                <a:cubicBezTo>
                  <a:pt x="25263" y="7123"/>
                  <a:pt x="25263" y="7123"/>
                  <a:pt x="25263" y="7123"/>
                </a:cubicBezTo>
                <a:lnTo>
                  <a:pt x="23157" y="10958"/>
                </a:lnTo>
                <a:close/>
                <a:moveTo>
                  <a:pt x="89122" y="61917"/>
                </a:moveTo>
                <a:cubicBezTo>
                  <a:pt x="89122" y="64109"/>
                  <a:pt x="89122" y="64109"/>
                  <a:pt x="89122" y="64109"/>
                </a:cubicBezTo>
                <a:cubicBezTo>
                  <a:pt x="94035" y="65753"/>
                  <a:pt x="94035" y="65753"/>
                  <a:pt x="94035" y="65753"/>
                </a:cubicBezTo>
                <a:cubicBezTo>
                  <a:pt x="94736" y="65753"/>
                  <a:pt x="94736" y="65753"/>
                  <a:pt x="94736" y="65753"/>
                </a:cubicBezTo>
                <a:cubicBezTo>
                  <a:pt x="106666" y="41095"/>
                  <a:pt x="106666" y="41095"/>
                  <a:pt x="106666" y="41095"/>
                </a:cubicBezTo>
                <a:cubicBezTo>
                  <a:pt x="21052" y="16438"/>
                  <a:pt x="21052" y="16438"/>
                  <a:pt x="21052" y="16438"/>
                </a:cubicBezTo>
                <a:cubicBezTo>
                  <a:pt x="9122" y="41643"/>
                  <a:pt x="9122" y="41643"/>
                  <a:pt x="9122" y="41643"/>
                </a:cubicBezTo>
                <a:cubicBezTo>
                  <a:pt x="68771" y="58630"/>
                  <a:pt x="68771" y="58630"/>
                  <a:pt x="68771" y="58630"/>
                </a:cubicBezTo>
                <a:cubicBezTo>
                  <a:pt x="70175" y="55890"/>
                  <a:pt x="74385" y="53698"/>
                  <a:pt x="78596" y="53698"/>
                </a:cubicBezTo>
                <a:cubicBezTo>
                  <a:pt x="84210" y="53698"/>
                  <a:pt x="89122" y="57534"/>
                  <a:pt x="89122" y="61917"/>
                </a:cubicBezTo>
                <a:moveTo>
                  <a:pt x="94035" y="78904"/>
                </a:moveTo>
                <a:cubicBezTo>
                  <a:pt x="94035" y="72328"/>
                  <a:pt x="94035" y="72328"/>
                  <a:pt x="94035" y="72328"/>
                </a:cubicBezTo>
                <a:cubicBezTo>
                  <a:pt x="89122" y="70684"/>
                  <a:pt x="89122" y="70684"/>
                  <a:pt x="89122" y="70684"/>
                </a:cubicBezTo>
                <a:cubicBezTo>
                  <a:pt x="89122" y="78356"/>
                  <a:pt x="89122" y="78356"/>
                  <a:pt x="89122" y="78356"/>
                </a:cubicBezTo>
                <a:cubicBezTo>
                  <a:pt x="90526" y="78356"/>
                  <a:pt x="92631" y="78904"/>
                  <a:pt x="94035" y="78904"/>
                </a:cubicBezTo>
                <a:moveTo>
                  <a:pt x="97543" y="48767"/>
                </a:moveTo>
                <a:cubicBezTo>
                  <a:pt x="98947" y="48219"/>
                  <a:pt x="99649" y="47123"/>
                  <a:pt x="99649" y="45479"/>
                </a:cubicBezTo>
                <a:cubicBezTo>
                  <a:pt x="99649" y="44383"/>
                  <a:pt x="98947" y="43287"/>
                  <a:pt x="97543" y="42191"/>
                </a:cubicBezTo>
                <a:cubicBezTo>
                  <a:pt x="95438" y="40547"/>
                  <a:pt x="91228" y="40547"/>
                  <a:pt x="89122" y="42191"/>
                </a:cubicBezTo>
                <a:cubicBezTo>
                  <a:pt x="87719" y="43287"/>
                  <a:pt x="87017" y="44383"/>
                  <a:pt x="87017" y="45479"/>
                </a:cubicBezTo>
                <a:cubicBezTo>
                  <a:pt x="87017" y="47123"/>
                  <a:pt x="87719" y="48219"/>
                  <a:pt x="89122" y="48767"/>
                </a:cubicBezTo>
                <a:cubicBezTo>
                  <a:pt x="89824" y="49863"/>
                  <a:pt x="91929" y="50410"/>
                  <a:pt x="93333" y="50410"/>
                </a:cubicBezTo>
                <a:cubicBezTo>
                  <a:pt x="94736" y="50410"/>
                  <a:pt x="96140" y="49863"/>
                  <a:pt x="97543" y="48767"/>
                </a:cubicBezTo>
                <a:moveTo>
                  <a:pt x="22456" y="25753"/>
                </a:moveTo>
                <a:cubicBezTo>
                  <a:pt x="35789" y="29041"/>
                  <a:pt x="35789" y="29041"/>
                  <a:pt x="35789" y="29041"/>
                </a:cubicBezTo>
                <a:cubicBezTo>
                  <a:pt x="37894" y="25205"/>
                  <a:pt x="37894" y="25205"/>
                  <a:pt x="37894" y="25205"/>
                </a:cubicBezTo>
                <a:cubicBezTo>
                  <a:pt x="24561" y="21369"/>
                  <a:pt x="24561" y="21369"/>
                  <a:pt x="24561" y="21369"/>
                </a:cubicBezTo>
                <a:lnTo>
                  <a:pt x="22456" y="25753"/>
                </a:lnTo>
                <a:close/>
                <a:moveTo>
                  <a:pt x="41403" y="30684"/>
                </a:moveTo>
                <a:cubicBezTo>
                  <a:pt x="60350" y="36164"/>
                  <a:pt x="60350" y="36164"/>
                  <a:pt x="60350" y="36164"/>
                </a:cubicBezTo>
                <a:cubicBezTo>
                  <a:pt x="61754" y="32328"/>
                  <a:pt x="61754" y="32328"/>
                  <a:pt x="61754" y="32328"/>
                </a:cubicBezTo>
                <a:cubicBezTo>
                  <a:pt x="43508" y="26849"/>
                  <a:pt x="43508" y="26849"/>
                  <a:pt x="43508" y="26849"/>
                </a:cubicBezTo>
                <a:lnTo>
                  <a:pt x="41403" y="30684"/>
                </a:ln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2863" name="Google Shape;2863;p335"/>
          <p:cNvSpPr/>
          <p:nvPr/>
        </p:nvSpPr>
        <p:spPr>
          <a:xfrm>
            <a:off x="10937133" y="5508151"/>
            <a:ext cx="567600" cy="567600"/>
          </a:xfrm>
          <a:prstGeom prst="ellipse">
            <a:avLst/>
          </a:prstGeom>
          <a:solidFill>
            <a:srgbClr val="E0301E"/>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64" name="Google Shape;2864;p335"/>
          <p:cNvSpPr/>
          <p:nvPr/>
        </p:nvSpPr>
        <p:spPr>
          <a:xfrm>
            <a:off x="11032736" y="5606433"/>
            <a:ext cx="376500" cy="387900"/>
          </a:xfrm>
          <a:custGeom>
            <a:avLst/>
            <a:gdLst/>
            <a:ahLst/>
            <a:cxnLst/>
            <a:rect l="l" t="t" r="r" b="b"/>
            <a:pathLst>
              <a:path w="120000" h="120000" extrusionOk="0">
                <a:moveTo>
                  <a:pt x="116514" y="68225"/>
                </a:moveTo>
                <a:cubicBezTo>
                  <a:pt x="116016" y="68225"/>
                  <a:pt x="115518" y="68225"/>
                  <a:pt x="115020" y="68225"/>
                </a:cubicBezTo>
                <a:cubicBezTo>
                  <a:pt x="113029" y="68225"/>
                  <a:pt x="111037" y="67258"/>
                  <a:pt x="110539" y="64838"/>
                </a:cubicBezTo>
                <a:cubicBezTo>
                  <a:pt x="102572" y="39677"/>
                  <a:pt x="102572" y="39677"/>
                  <a:pt x="102572" y="39677"/>
                </a:cubicBezTo>
                <a:cubicBezTo>
                  <a:pt x="98589" y="39677"/>
                  <a:pt x="98589" y="39677"/>
                  <a:pt x="98589" y="39677"/>
                </a:cubicBezTo>
                <a:cubicBezTo>
                  <a:pt x="108049" y="75483"/>
                  <a:pt x="108049" y="75483"/>
                  <a:pt x="108049" y="75483"/>
                </a:cubicBezTo>
                <a:cubicBezTo>
                  <a:pt x="108547" y="75967"/>
                  <a:pt x="108547" y="76451"/>
                  <a:pt x="108547" y="77419"/>
                </a:cubicBezTo>
                <a:cubicBezTo>
                  <a:pt x="108547" y="79354"/>
                  <a:pt x="106556" y="81290"/>
                  <a:pt x="104564" y="81290"/>
                </a:cubicBezTo>
                <a:cubicBezTo>
                  <a:pt x="104066" y="81290"/>
                  <a:pt x="104066" y="81290"/>
                  <a:pt x="104066" y="81290"/>
                </a:cubicBezTo>
                <a:cubicBezTo>
                  <a:pt x="103568" y="80806"/>
                  <a:pt x="103568" y="80322"/>
                  <a:pt x="103568" y="79838"/>
                </a:cubicBezTo>
                <a:cubicBezTo>
                  <a:pt x="101078" y="71612"/>
                  <a:pt x="92614" y="66290"/>
                  <a:pt x="83651" y="66290"/>
                </a:cubicBezTo>
                <a:cubicBezTo>
                  <a:pt x="78174" y="66290"/>
                  <a:pt x="78174" y="66290"/>
                  <a:pt x="78174" y="66290"/>
                </a:cubicBezTo>
                <a:cubicBezTo>
                  <a:pt x="81161" y="62419"/>
                  <a:pt x="82655" y="58064"/>
                  <a:pt x="82655" y="53225"/>
                </a:cubicBezTo>
                <a:cubicBezTo>
                  <a:pt x="82655" y="45000"/>
                  <a:pt x="77676" y="37741"/>
                  <a:pt x="70207" y="34354"/>
                </a:cubicBezTo>
                <a:cubicBezTo>
                  <a:pt x="71701" y="30000"/>
                  <a:pt x="71701" y="30000"/>
                  <a:pt x="71701" y="30000"/>
                </a:cubicBezTo>
                <a:cubicBezTo>
                  <a:pt x="71701" y="30000"/>
                  <a:pt x="71701" y="30000"/>
                  <a:pt x="71701" y="30000"/>
                </a:cubicBezTo>
                <a:cubicBezTo>
                  <a:pt x="73195" y="25645"/>
                  <a:pt x="76680" y="23225"/>
                  <a:pt x="80663" y="23225"/>
                </a:cubicBezTo>
                <a:cubicBezTo>
                  <a:pt x="100082" y="23225"/>
                  <a:pt x="100082" y="23225"/>
                  <a:pt x="100082" y="23225"/>
                </a:cubicBezTo>
                <a:cubicBezTo>
                  <a:pt x="104066" y="23225"/>
                  <a:pt x="107551" y="25645"/>
                  <a:pt x="109045" y="30000"/>
                </a:cubicBezTo>
                <a:cubicBezTo>
                  <a:pt x="109045" y="30000"/>
                  <a:pt x="109045" y="30000"/>
                  <a:pt x="109045" y="30000"/>
                </a:cubicBezTo>
                <a:cubicBezTo>
                  <a:pt x="119502" y="62419"/>
                  <a:pt x="119502" y="62419"/>
                  <a:pt x="119502" y="62419"/>
                </a:cubicBezTo>
                <a:cubicBezTo>
                  <a:pt x="120000" y="64838"/>
                  <a:pt x="118506" y="67258"/>
                  <a:pt x="116514" y="68225"/>
                </a:cubicBezTo>
                <a:close/>
                <a:moveTo>
                  <a:pt x="87634" y="114677"/>
                </a:moveTo>
                <a:cubicBezTo>
                  <a:pt x="84647" y="95806"/>
                  <a:pt x="84647" y="95806"/>
                  <a:pt x="84647" y="95806"/>
                </a:cubicBezTo>
                <a:cubicBezTo>
                  <a:pt x="80663" y="95806"/>
                  <a:pt x="80663" y="95806"/>
                  <a:pt x="80663" y="95806"/>
                </a:cubicBezTo>
                <a:cubicBezTo>
                  <a:pt x="81659" y="117096"/>
                  <a:pt x="81659" y="117096"/>
                  <a:pt x="81659" y="117096"/>
                </a:cubicBezTo>
                <a:cubicBezTo>
                  <a:pt x="75186" y="119032"/>
                  <a:pt x="68215" y="120000"/>
                  <a:pt x="60746" y="120000"/>
                </a:cubicBezTo>
                <a:cubicBezTo>
                  <a:pt x="53775" y="120000"/>
                  <a:pt x="46804" y="119032"/>
                  <a:pt x="40331" y="117096"/>
                </a:cubicBezTo>
                <a:cubicBezTo>
                  <a:pt x="41327" y="95806"/>
                  <a:pt x="41327" y="95806"/>
                  <a:pt x="41327" y="95806"/>
                </a:cubicBezTo>
                <a:cubicBezTo>
                  <a:pt x="37344" y="95806"/>
                  <a:pt x="37344" y="95806"/>
                  <a:pt x="37344" y="95806"/>
                </a:cubicBezTo>
                <a:cubicBezTo>
                  <a:pt x="33360" y="114677"/>
                  <a:pt x="33360" y="114677"/>
                  <a:pt x="33360" y="114677"/>
                </a:cubicBezTo>
                <a:cubicBezTo>
                  <a:pt x="28381" y="112258"/>
                  <a:pt x="23900" y="109354"/>
                  <a:pt x="19917" y="105967"/>
                </a:cubicBezTo>
                <a:cubicBezTo>
                  <a:pt x="23900" y="82741"/>
                  <a:pt x="23900" y="82741"/>
                  <a:pt x="23900" y="82741"/>
                </a:cubicBezTo>
                <a:cubicBezTo>
                  <a:pt x="23900" y="82258"/>
                  <a:pt x="23900" y="81774"/>
                  <a:pt x="23900" y="81774"/>
                </a:cubicBezTo>
                <a:cubicBezTo>
                  <a:pt x="25892" y="75967"/>
                  <a:pt x="31369" y="72096"/>
                  <a:pt x="38340" y="72096"/>
                </a:cubicBezTo>
                <a:cubicBezTo>
                  <a:pt x="51784" y="72096"/>
                  <a:pt x="51784" y="72096"/>
                  <a:pt x="51784" y="72096"/>
                </a:cubicBezTo>
                <a:cubicBezTo>
                  <a:pt x="61244" y="88064"/>
                  <a:pt x="61244" y="88064"/>
                  <a:pt x="61244" y="88064"/>
                </a:cubicBezTo>
                <a:cubicBezTo>
                  <a:pt x="70207" y="72096"/>
                  <a:pt x="70207" y="72096"/>
                  <a:pt x="70207" y="72096"/>
                </a:cubicBezTo>
                <a:cubicBezTo>
                  <a:pt x="83651" y="72096"/>
                  <a:pt x="83651" y="72096"/>
                  <a:pt x="83651" y="72096"/>
                </a:cubicBezTo>
                <a:cubicBezTo>
                  <a:pt x="90124" y="72096"/>
                  <a:pt x="95601" y="75967"/>
                  <a:pt x="97593" y="81774"/>
                </a:cubicBezTo>
                <a:cubicBezTo>
                  <a:pt x="97593" y="81774"/>
                  <a:pt x="97593" y="82258"/>
                  <a:pt x="97593" y="82741"/>
                </a:cubicBezTo>
                <a:cubicBezTo>
                  <a:pt x="101576" y="105967"/>
                  <a:pt x="101576" y="105967"/>
                  <a:pt x="101576" y="105967"/>
                </a:cubicBezTo>
                <a:cubicBezTo>
                  <a:pt x="97593" y="109354"/>
                  <a:pt x="92614" y="112258"/>
                  <a:pt x="87634" y="114677"/>
                </a:cubicBezTo>
                <a:close/>
                <a:moveTo>
                  <a:pt x="17427" y="81774"/>
                </a:moveTo>
                <a:cubicBezTo>
                  <a:pt x="16929" y="84193"/>
                  <a:pt x="16929" y="84193"/>
                  <a:pt x="16929" y="84193"/>
                </a:cubicBezTo>
                <a:cubicBezTo>
                  <a:pt x="17925" y="38709"/>
                  <a:pt x="17925" y="38709"/>
                  <a:pt x="17925" y="38709"/>
                </a:cubicBezTo>
                <a:cubicBezTo>
                  <a:pt x="14937" y="38709"/>
                  <a:pt x="14937" y="38709"/>
                  <a:pt x="14937" y="38709"/>
                </a:cubicBezTo>
                <a:cubicBezTo>
                  <a:pt x="10456" y="63387"/>
                  <a:pt x="10456" y="63387"/>
                  <a:pt x="10456" y="63387"/>
                </a:cubicBezTo>
                <a:cubicBezTo>
                  <a:pt x="9958" y="65806"/>
                  <a:pt x="7966" y="67741"/>
                  <a:pt x="5477" y="67741"/>
                </a:cubicBezTo>
                <a:cubicBezTo>
                  <a:pt x="5477" y="67741"/>
                  <a:pt x="4979" y="67741"/>
                  <a:pt x="4481" y="67741"/>
                </a:cubicBezTo>
                <a:cubicBezTo>
                  <a:pt x="1991" y="67258"/>
                  <a:pt x="0" y="64354"/>
                  <a:pt x="497" y="61935"/>
                </a:cubicBezTo>
                <a:cubicBezTo>
                  <a:pt x="5975" y="29516"/>
                  <a:pt x="5975" y="29516"/>
                  <a:pt x="5975" y="29516"/>
                </a:cubicBezTo>
                <a:cubicBezTo>
                  <a:pt x="5975" y="29032"/>
                  <a:pt x="5975" y="29032"/>
                  <a:pt x="5975" y="29032"/>
                </a:cubicBezTo>
                <a:cubicBezTo>
                  <a:pt x="7468" y="25161"/>
                  <a:pt x="11452" y="22741"/>
                  <a:pt x="15435" y="22741"/>
                </a:cubicBezTo>
                <a:cubicBezTo>
                  <a:pt x="24398" y="22741"/>
                  <a:pt x="24398" y="22741"/>
                  <a:pt x="24398" y="22741"/>
                </a:cubicBezTo>
                <a:cubicBezTo>
                  <a:pt x="30871" y="33387"/>
                  <a:pt x="30871" y="33387"/>
                  <a:pt x="30871" y="33387"/>
                </a:cubicBezTo>
                <a:cubicBezTo>
                  <a:pt x="37842" y="22741"/>
                  <a:pt x="37842" y="22741"/>
                  <a:pt x="37842" y="22741"/>
                </a:cubicBezTo>
                <a:cubicBezTo>
                  <a:pt x="46804" y="22741"/>
                  <a:pt x="46804" y="22741"/>
                  <a:pt x="46804" y="22741"/>
                </a:cubicBezTo>
                <a:cubicBezTo>
                  <a:pt x="51286" y="22741"/>
                  <a:pt x="54771" y="25161"/>
                  <a:pt x="56265" y="29032"/>
                </a:cubicBezTo>
                <a:cubicBezTo>
                  <a:pt x="56265" y="29516"/>
                  <a:pt x="56265" y="29516"/>
                  <a:pt x="56265" y="29516"/>
                </a:cubicBezTo>
                <a:cubicBezTo>
                  <a:pt x="56763" y="32419"/>
                  <a:pt x="56763" y="32419"/>
                  <a:pt x="56763" y="32419"/>
                </a:cubicBezTo>
                <a:cubicBezTo>
                  <a:pt x="52282" y="33387"/>
                  <a:pt x="48298" y="35322"/>
                  <a:pt x="45311" y="38709"/>
                </a:cubicBezTo>
                <a:cubicBezTo>
                  <a:pt x="44813" y="38709"/>
                  <a:pt x="44813" y="38709"/>
                  <a:pt x="44813" y="38709"/>
                </a:cubicBezTo>
                <a:cubicBezTo>
                  <a:pt x="44813" y="39193"/>
                  <a:pt x="44813" y="39193"/>
                  <a:pt x="44813" y="39193"/>
                </a:cubicBezTo>
                <a:cubicBezTo>
                  <a:pt x="41327" y="42580"/>
                  <a:pt x="39336" y="47903"/>
                  <a:pt x="39336" y="53225"/>
                </a:cubicBezTo>
                <a:cubicBezTo>
                  <a:pt x="39336" y="58064"/>
                  <a:pt x="40829" y="62419"/>
                  <a:pt x="43319" y="66290"/>
                </a:cubicBezTo>
                <a:cubicBezTo>
                  <a:pt x="38340" y="66290"/>
                  <a:pt x="38340" y="66290"/>
                  <a:pt x="38340" y="66290"/>
                </a:cubicBezTo>
                <a:cubicBezTo>
                  <a:pt x="28879" y="66290"/>
                  <a:pt x="20414" y="71612"/>
                  <a:pt x="17925" y="79838"/>
                </a:cubicBezTo>
                <a:cubicBezTo>
                  <a:pt x="17925" y="80322"/>
                  <a:pt x="17427" y="80806"/>
                  <a:pt x="17427" y="81774"/>
                </a:cubicBezTo>
                <a:close/>
                <a:moveTo>
                  <a:pt x="30871" y="0"/>
                </a:moveTo>
                <a:cubicBezTo>
                  <a:pt x="36846" y="0"/>
                  <a:pt x="41327" y="4354"/>
                  <a:pt x="41327" y="9677"/>
                </a:cubicBezTo>
                <a:cubicBezTo>
                  <a:pt x="41327" y="15000"/>
                  <a:pt x="36846" y="19354"/>
                  <a:pt x="30871" y="19354"/>
                </a:cubicBezTo>
                <a:cubicBezTo>
                  <a:pt x="25394" y="19354"/>
                  <a:pt x="20912" y="15000"/>
                  <a:pt x="20912" y="9677"/>
                </a:cubicBezTo>
                <a:cubicBezTo>
                  <a:pt x="20912" y="4354"/>
                  <a:pt x="25394" y="0"/>
                  <a:pt x="30871" y="0"/>
                </a:cubicBezTo>
                <a:close/>
                <a:moveTo>
                  <a:pt x="60746" y="38225"/>
                </a:moveTo>
                <a:cubicBezTo>
                  <a:pt x="69709" y="38225"/>
                  <a:pt x="76680" y="45000"/>
                  <a:pt x="76680" y="53225"/>
                </a:cubicBezTo>
                <a:cubicBezTo>
                  <a:pt x="76680" y="61451"/>
                  <a:pt x="69709" y="68225"/>
                  <a:pt x="60746" y="68225"/>
                </a:cubicBezTo>
                <a:cubicBezTo>
                  <a:pt x="52282" y="68225"/>
                  <a:pt x="45311" y="61451"/>
                  <a:pt x="45311" y="53225"/>
                </a:cubicBezTo>
                <a:cubicBezTo>
                  <a:pt x="45311" y="45000"/>
                  <a:pt x="52282" y="38225"/>
                  <a:pt x="60746" y="38225"/>
                </a:cubicBezTo>
                <a:close/>
                <a:moveTo>
                  <a:pt x="90622" y="0"/>
                </a:moveTo>
                <a:cubicBezTo>
                  <a:pt x="96099" y="0"/>
                  <a:pt x="100082" y="4354"/>
                  <a:pt x="100082" y="9677"/>
                </a:cubicBezTo>
                <a:cubicBezTo>
                  <a:pt x="100082" y="15000"/>
                  <a:pt x="96099" y="19354"/>
                  <a:pt x="90622" y="19354"/>
                </a:cubicBezTo>
                <a:cubicBezTo>
                  <a:pt x="85145" y="19354"/>
                  <a:pt x="80663" y="15000"/>
                  <a:pt x="80663" y="9677"/>
                </a:cubicBezTo>
                <a:cubicBezTo>
                  <a:pt x="80663" y="4354"/>
                  <a:pt x="85145" y="0"/>
                  <a:pt x="90622" y="0"/>
                </a:cubicBezTo>
                <a:close/>
              </a:path>
            </a:pathLst>
          </a:custGeom>
          <a:solidFill>
            <a:srgbClr val="FFFFFF"/>
          </a:solid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865" name="Google Shape;2865;p335"/>
          <p:cNvSpPr txBox="1"/>
          <p:nvPr/>
        </p:nvSpPr>
        <p:spPr>
          <a:xfrm>
            <a:off x="432400" y="455431"/>
            <a:ext cx="11319300" cy="790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2400"/>
              <a:buFont typeface="Georgia"/>
              <a:buNone/>
            </a:pPr>
            <a:r>
              <a:rPr lang="en-GB" sz="2400">
                <a:solidFill>
                  <a:schemeClr val="dk1"/>
                </a:solidFill>
                <a:latin typeface="Georgia"/>
                <a:ea typeface="Georgia"/>
                <a:cs typeface="Georgia"/>
                <a:sym typeface="Georgia"/>
              </a:rPr>
              <a:t>9 διεθνείς τάσεις χαρακτηρίζουν τη χρήση των μεγάλων δεδομένων, της ανάλυσης δεδομένων και τη χρήση της τεχνητής νοημοσύνης στον επιχειρηματικό κόσμο. </a:t>
            </a:r>
            <a:endParaRPr sz="1900"/>
          </a:p>
        </p:txBody>
      </p:sp>
      <p:sp>
        <p:nvSpPr>
          <p:cNvPr id="2866" name="Google Shape;2866;p335"/>
          <p:cNvSpPr/>
          <p:nvPr/>
        </p:nvSpPr>
        <p:spPr>
          <a:xfrm>
            <a:off x="337624" y="6367976"/>
            <a:ext cx="3491700" cy="3939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2867" name="Google Shape;2867;p335"/>
          <p:cNvSpPr/>
          <p:nvPr/>
        </p:nvSpPr>
        <p:spPr>
          <a:xfrm>
            <a:off x="23019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68" name="Google Shape;2868;p335"/>
          <p:cNvSpPr/>
          <p:nvPr/>
        </p:nvSpPr>
        <p:spPr>
          <a:xfrm>
            <a:off x="35973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69" name="Google Shape;2869;p335"/>
          <p:cNvSpPr/>
          <p:nvPr/>
        </p:nvSpPr>
        <p:spPr>
          <a:xfrm>
            <a:off x="48165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70" name="Google Shape;2870;p335"/>
          <p:cNvSpPr/>
          <p:nvPr/>
        </p:nvSpPr>
        <p:spPr>
          <a:xfrm>
            <a:off x="61119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71" name="Google Shape;2871;p335"/>
          <p:cNvSpPr/>
          <p:nvPr/>
        </p:nvSpPr>
        <p:spPr>
          <a:xfrm>
            <a:off x="74073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72" name="Google Shape;2872;p335"/>
          <p:cNvSpPr/>
          <p:nvPr/>
        </p:nvSpPr>
        <p:spPr>
          <a:xfrm>
            <a:off x="86265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73" name="Google Shape;2873;p335"/>
          <p:cNvSpPr/>
          <p:nvPr/>
        </p:nvSpPr>
        <p:spPr>
          <a:xfrm>
            <a:off x="99219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
        <p:nvSpPr>
          <p:cNvPr id="2874" name="Google Shape;2874;p335"/>
          <p:cNvSpPr/>
          <p:nvPr/>
        </p:nvSpPr>
        <p:spPr>
          <a:xfrm>
            <a:off x="11217351" y="2149748"/>
            <a:ext cx="453600" cy="1581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300"/>
              <a:buFont typeface="Arial"/>
              <a:buNone/>
            </a:pPr>
            <a:r>
              <a:rPr lang="en-GB" sz="1100">
                <a:solidFill>
                  <a:srgbClr val="FFFFFF"/>
                </a:solidFill>
              </a:rPr>
              <a:t>Τάση</a:t>
            </a:r>
            <a:endParaRPr sz="1900"/>
          </a:p>
        </p:txBody>
      </p:sp>
    </p:spTree>
  </p:cSld>
  <p:clrMapOvr>
    <a:masterClrMapping/>
  </p:clrMapOvr>
</p:sld>
</file>

<file path=ppt/theme/theme1.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SET presentation - Master">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001_PowerPoint_Template_Final_150831_5b">
  <a:themeElements>
    <a:clrScheme name="Custom 21">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E030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WC001_PowerPoint_Template_Final_150831_5b">
  <a:themeElements>
    <a:clrScheme name="Custom 1">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FFC000"/>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WC001_PowerPoint_Template_Final_150831_5b">
  <a:themeElements>
    <a:clrScheme name="Custom 2">
      <a:dk1>
        <a:srgbClr val="000000"/>
      </a:dk1>
      <a:lt1>
        <a:srgbClr val="FFFFFF"/>
      </a:lt1>
      <a:dk2>
        <a:srgbClr val="E0301E"/>
      </a:dk2>
      <a:lt2>
        <a:srgbClr val="7C7C7B"/>
      </a:lt2>
      <a:accent1>
        <a:srgbClr val="E0301E"/>
      </a:accent1>
      <a:accent2>
        <a:srgbClr val="000000"/>
      </a:accent2>
      <a:accent3>
        <a:srgbClr val="2D2D2D"/>
      </a:accent3>
      <a:accent4>
        <a:srgbClr val="5A5A5A"/>
      </a:accent4>
      <a:accent5>
        <a:srgbClr val="878787"/>
      </a:accent5>
      <a:accent6>
        <a:srgbClr val="B4B4B4"/>
      </a:accent6>
      <a:hlink>
        <a:srgbClr val="E0301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wC">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1982</Words>
  <Application>Microsoft Office PowerPoint</Application>
  <PresentationFormat>Widescreen</PresentationFormat>
  <Paragraphs>216</Paragraphs>
  <Slides>21</Slides>
  <Notes>21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Arial</vt:lpstr>
      <vt:lpstr>Avenir</vt:lpstr>
      <vt:lpstr>Calibri</vt:lpstr>
      <vt:lpstr>Georgia</vt:lpstr>
      <vt:lpstr>Noto Sans Symbols</vt:lpstr>
      <vt:lpstr>PwC</vt:lpstr>
      <vt:lpstr>NSET presentation - Master</vt:lpstr>
      <vt:lpstr>PWC001_PowerPoint_Template_Final_150831_5b</vt:lpstr>
      <vt:lpstr>PWC001_PowerPoint_Template_Final_150831_5b</vt:lpstr>
      <vt:lpstr>2_PWC001_PowerPoint_Template_Final_150831_5b</vt:lpstr>
      <vt:lpstr>9_PwC</vt:lpstr>
      <vt:lpstr>PwC</vt:lpstr>
      <vt:lpstr>O ρόλος της ανοικτής επιστήμης στην επιχειρησιακή ανάπτυξη και καινοτομία </vt:lpstr>
      <vt:lpstr>The election of the pope in 2005 …</vt:lpstr>
      <vt:lpstr>… and in 2013! </vt:lpstr>
      <vt:lpstr>PowerPoint Presentation</vt:lpstr>
      <vt:lpstr>85% των CEOs πιστεύουν ότι τα δεδομένα και η τεχνητή νοημοσύνη θα αλλάξουν δραστικά τις επιχειρήσεις τους στα επόμενα 5 χρόνια.                                                                                                                                      —PwC 22nd CEO survey 2019</vt:lpstr>
      <vt:lpstr>PowerPoint Presentation</vt:lpstr>
      <vt:lpstr>Ποιοι είναι οι κύριοι λόγοι που τα δεδομένα σας δεν είναι πλήρη; </vt:lpstr>
      <vt:lpstr>Πώς συγκρίνεις τη δυνατότητα του οργανισμού σου να χρησιμοποιεί δεδομένα σε σχέση με ανταγωνιστές στον ίδιο τομέα; </vt:lpstr>
      <vt:lpstr>PowerPoint Presentation</vt:lpstr>
      <vt:lpstr>Τι επιχειρησιακές ερωτήσεις μπορούν να απαντήσουν τα δεδομένα; </vt:lpstr>
      <vt:lpstr>PowerPoint Presentation</vt:lpstr>
      <vt:lpstr>Οι μεγάλες εταιρείες τεχνολογίας έχουν βρει τρόπους να χρησιμοποιήσουν ανοικτά δεδομένα για βελτίωση των υπηρεσιών τους και όχι μόνο  </vt:lpstr>
      <vt:lpstr>Η ανοιχτή καινοτομία αναφέρεται στο άνοιγμα της διαδικασίας της καινοτομίας σε γνώση εκτός του καινοτόμου οργανισμού.   </vt:lpstr>
      <vt:lpstr>Νέα επιχειρησιακά μοντέλα ανοικτών δεδομένων-οφέλη ανά βιομηχανία</vt:lpstr>
      <vt:lpstr>Οι αρχές της ανοικτής καινοτομίας </vt:lpstr>
      <vt:lpstr>PowerPoint Presentation</vt:lpstr>
      <vt:lpstr>Παραδείγματα από δική μας δουλειά </vt:lpstr>
      <vt:lpstr>PowerPoint Presentation</vt:lpstr>
      <vt:lpstr>PowerPoint Presentation</vt:lpstr>
      <vt:lpstr>Πώς θα ενισχύσουμε ένα ανοικτό μέλλον; </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ρόλος της ανοικτής επιστήμης στην επιχειρησιακή ανάπτυξη και καινοτομία</dc:title>
  <dc:creator>Christina Orphanidou</dc:creator>
  <cp:lastModifiedBy>user</cp:lastModifiedBy>
  <cp:revision>2</cp:revision>
  <dcterms:modified xsi:type="dcterms:W3CDTF">2019-10-31T06:22:08Z</dcterms:modified>
</cp:coreProperties>
</file>